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2637B-9C7E-467B-9B26-F52098394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BA0B91-DF80-46B2-8D86-82BF47101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1D5C4E-8054-478C-955B-E671B6B3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5712-00EE-4BAB-B1C1-99EA89EF9E8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1CA43-3C58-47D3-972A-3EA77955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968E07-B911-4C7C-8C4F-484C1ACC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1F77-2207-4EAC-8652-C9B5EDB47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52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3043E-DDC4-412D-B760-49298D0A6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78FF8A-1AEA-4789-A1F6-1454DF2AA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88129C-8514-4CD5-9648-688B9AE0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5712-00EE-4BAB-B1C1-99EA89EF9E8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156B36-8E30-42B6-934B-785D74DF2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7D28CD-2CE4-4B2A-93D5-68D01FDCE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1F77-2207-4EAC-8652-C9B5EDB47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7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50B5C3-5B11-46C3-8167-F04E0A2D5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13F904-4E31-4733-841A-86D972AAE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4C7FC0-9136-4E72-ABE4-5AC6C516D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5712-00EE-4BAB-B1C1-99EA89EF9E8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124416-0386-4733-83DD-AE2AF29B4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2B1FF-FDDA-48BA-B8A0-9BDED255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1F77-2207-4EAC-8652-C9B5EDB47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01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19BC2-51EB-4A6F-B44B-E6EAD55D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21CAF3-91A5-4477-BBFC-75E0A2141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4968DE-0255-4A5E-A6A1-AD2AE0F1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5712-00EE-4BAB-B1C1-99EA89EF9E8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353ED9-D135-4376-9147-C3624F51F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8D363-E894-4EF1-A67F-73B806E8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1F77-2207-4EAC-8652-C9B5EDB47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0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8A293-0F58-45BC-940F-E39EBFD0F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AA9731-CF3C-4657-95E8-759A400BF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6DDD9-9250-4021-9B60-E1A969B0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5712-00EE-4BAB-B1C1-99EA89EF9E8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AB2C18-003C-4559-A988-DF483651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91D107-470D-49C7-9134-7666BB39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1F77-2207-4EAC-8652-C9B5EDB47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3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C509B-974F-4C37-B143-01DB6DF2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A24E7A-8BA3-4CBC-9D05-EC978EFE7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402986-11E6-4EB8-9055-B699E1F78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5C18E7-2413-4A1A-849E-31A8BDF6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5712-00EE-4BAB-B1C1-99EA89EF9E8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1FAFAF-71EF-419B-8A86-4AC6E5784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202D9D-707F-4794-9B8B-D6FF27EEC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1F77-2207-4EAC-8652-C9B5EDB47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87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821FF-4934-46C8-8AA3-D8D860B9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03E480-CD0F-41C5-9685-CE93FDBCC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51ABC6-1B5B-4114-8E36-5CAADDED4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05C988-3D14-4D23-ADCE-C0D7C8BDF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91E673-1189-4AC4-A3FC-0B7D3ECEF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1C044-58A7-46A6-AF91-C46D218C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5712-00EE-4BAB-B1C1-99EA89EF9E8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A6DF44-DCCE-4BE2-B4FE-DA9FFF00F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29443A-5C8B-448B-8C5B-07616BAC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1F77-2207-4EAC-8652-C9B5EDB47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8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823CA-7AD4-46FE-BFFE-C254D826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432B44-CEAB-4B24-B3FA-D2ADFA16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5712-00EE-4BAB-B1C1-99EA89EF9E8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5BC98E-B493-4B10-A66F-EC465EB6A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E60703-7576-430A-8BD8-A422D47E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1F77-2207-4EAC-8652-C9B5EDB47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8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805AA9-4CA0-4088-9323-30F527019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5712-00EE-4BAB-B1C1-99EA89EF9E8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F3FEB6-67F4-41BC-B3D0-F53E531EA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7E0CD8-CEB5-4DAE-913A-F9BF007A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1F77-2207-4EAC-8652-C9B5EDB47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80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36A70-E861-4EA1-91D4-A578DE74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C032F-EFB2-48D6-8D9C-02B7A24B0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893037-62CF-4D3B-8047-785E0437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0CF82F-4838-4E61-B83B-093784F79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5712-00EE-4BAB-B1C1-99EA89EF9E8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4D0124-66F1-4A37-81A6-9B80486E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AD3BD5-1958-46BF-8808-A07D30E6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1F77-2207-4EAC-8652-C9B5EDB47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38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1E745-3925-4F37-8B07-8389712BB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809751-F6A0-4B6D-B389-F28E5542D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EA3EE5-E8D1-4A81-87BB-335E68BE9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98EBBF-7C7C-46F2-BF02-5C8C1A72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5712-00EE-4BAB-B1C1-99EA89EF9E8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A9C477-1F90-4398-831F-95E34B277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4D78D-A1B7-41F9-BBBB-436C936B0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1F77-2207-4EAC-8652-C9B5EDB47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4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CF283-B75F-4632-B691-23443CC5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44E964-EA8B-4191-9700-CD90DE2E9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D109C8-6F83-486A-AF39-BCE11014A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15712-00EE-4BAB-B1C1-99EA89EF9E8A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9A961B-3BFD-4E5B-9457-E8717EDF2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4BADEE-F657-4C47-9F4D-85AD243B6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C1F77-2207-4EAC-8652-C9B5EDB47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45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320C4-D446-43F5-82D0-D7A55010C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8" y="1685677"/>
            <a:ext cx="9276522" cy="182428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8536F3-F660-4EBD-A7D4-98B9FB202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18" y="3602038"/>
            <a:ext cx="12080682" cy="1655762"/>
          </a:xfrm>
        </p:spPr>
        <p:txBody>
          <a:bodyPr>
            <a:noAutofit/>
          </a:bodyPr>
          <a:lstStyle/>
          <a:p>
            <a:r>
              <a:rPr lang="ru-RU" sz="4000" b="1" dirty="0"/>
              <a:t>Драгана </a:t>
            </a:r>
            <a:r>
              <a:rPr lang="ru-RU" sz="4000" b="1" dirty="0" err="1"/>
              <a:t>Трифкович</a:t>
            </a:r>
            <a:br>
              <a:rPr lang="ru-RU" sz="4000" dirty="0"/>
            </a:br>
            <a:r>
              <a:rPr lang="ru-RU" sz="3600" dirty="0" err="1"/>
              <a:t>генерален</a:t>
            </a:r>
            <a:r>
              <a:rPr lang="ru-RU" sz="3600" dirty="0"/>
              <a:t> директор на </a:t>
            </a:r>
            <a:r>
              <a:rPr lang="ru-RU" sz="3600" dirty="0" err="1"/>
              <a:t>Центъра</a:t>
            </a:r>
            <a:r>
              <a:rPr lang="ru-RU" sz="3600" dirty="0"/>
              <a:t> за геостратегически </a:t>
            </a:r>
            <a:r>
              <a:rPr lang="ru-RU" sz="3600" dirty="0" err="1"/>
              <a:t>изследвания</a:t>
            </a:r>
            <a:br>
              <a:rPr lang="ru-RU" sz="4000" dirty="0"/>
            </a:br>
            <a:r>
              <a:rPr lang="ru-RU" sz="4000" dirty="0"/>
              <a:t>„</a:t>
            </a:r>
            <a:r>
              <a:rPr lang="ru-RU" sz="4000" b="1" dirty="0" err="1"/>
              <a:t>Положението</a:t>
            </a:r>
            <a:r>
              <a:rPr lang="ru-RU" sz="4000" b="1" dirty="0"/>
              <a:t> на </a:t>
            </a:r>
            <a:r>
              <a:rPr lang="ru-RU" sz="4000" b="1" dirty="0" err="1"/>
              <a:t>Сръбската</a:t>
            </a:r>
            <a:r>
              <a:rPr lang="ru-RU" sz="4000" b="1" dirty="0"/>
              <a:t> православна </a:t>
            </a:r>
            <a:r>
              <a:rPr lang="ru-RU" sz="4000" b="1" dirty="0" err="1"/>
              <a:t>църква</a:t>
            </a:r>
            <a:r>
              <a:rPr lang="ru-RU" sz="4000" b="1" dirty="0"/>
              <a:t>  в Косово и </a:t>
            </a:r>
            <a:r>
              <a:rPr lang="ru-RU" sz="4000" b="1" dirty="0" err="1"/>
              <a:t>Метохия</a:t>
            </a:r>
            <a:r>
              <a:rPr lang="ru-RU" sz="4000" dirty="0"/>
              <a:t>“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5D93AD-21A9-4876-BD97-2CE004731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398" y="362281"/>
            <a:ext cx="1715513" cy="13233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BC24C9-4778-42F0-BE5C-1849E33B2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63" y="30997"/>
            <a:ext cx="5359180" cy="357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4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09BE-A9C5-4CAA-86CE-5FB43095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98628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7CB09-5F7C-4E64-A0E7-04BD5AB0D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376" y="294198"/>
            <a:ext cx="6448509" cy="656380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От 2008 година </a:t>
            </a:r>
            <a:r>
              <a:rPr lang="ru-RU" dirty="0" err="1"/>
              <a:t>сръбското</a:t>
            </a:r>
            <a:r>
              <a:rPr lang="ru-RU" dirty="0"/>
              <a:t> </a:t>
            </a:r>
            <a:r>
              <a:rPr lang="ru-RU" dirty="0" err="1"/>
              <a:t>културно</a:t>
            </a:r>
            <a:r>
              <a:rPr lang="ru-RU" dirty="0"/>
              <a:t> наследство в Косово и </a:t>
            </a:r>
            <a:r>
              <a:rPr lang="ru-RU" dirty="0" err="1"/>
              <a:t>Метохия</a:t>
            </a:r>
            <a:r>
              <a:rPr lang="ru-RU" dirty="0"/>
              <a:t> се </a:t>
            </a:r>
            <a:r>
              <a:rPr lang="ru-RU" dirty="0" err="1"/>
              <a:t>представя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албанско</a:t>
            </a:r>
            <a:r>
              <a:rPr lang="ru-RU" dirty="0"/>
              <a:t>.</a:t>
            </a:r>
          </a:p>
          <a:p>
            <a:r>
              <a:rPr lang="ru-RU" dirty="0"/>
              <a:t>Като пример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посоча</a:t>
            </a:r>
            <a:r>
              <a:rPr lang="ru-RU" dirty="0"/>
              <a:t>, че за </a:t>
            </a:r>
            <a:r>
              <a:rPr lang="ru-RU" dirty="0" err="1"/>
              <a:t>Печката</a:t>
            </a:r>
            <a:r>
              <a:rPr lang="ru-RU" dirty="0"/>
              <a:t> </a:t>
            </a:r>
            <a:r>
              <a:rPr lang="ru-RU" dirty="0" err="1"/>
              <a:t>патриаршия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векове</a:t>
            </a:r>
            <a:r>
              <a:rPr lang="ru-RU" dirty="0"/>
              <a:t> </a:t>
            </a:r>
            <a:r>
              <a:rPr lang="ru-RU" dirty="0" err="1"/>
              <a:t>наред</a:t>
            </a:r>
            <a:r>
              <a:rPr lang="ru-RU" dirty="0"/>
              <a:t> е била </a:t>
            </a:r>
            <a:r>
              <a:rPr lang="ru-RU" dirty="0" err="1"/>
              <a:t>средище</a:t>
            </a:r>
            <a:r>
              <a:rPr lang="ru-RU" dirty="0"/>
              <a:t> на </a:t>
            </a:r>
            <a:r>
              <a:rPr lang="ru-RU" dirty="0" err="1"/>
              <a:t>Сръбската</a:t>
            </a:r>
            <a:r>
              <a:rPr lang="ru-RU" dirty="0"/>
              <a:t> православна </a:t>
            </a:r>
            <a:r>
              <a:rPr lang="ru-RU" dirty="0" err="1"/>
              <a:t>църква</a:t>
            </a:r>
            <a:r>
              <a:rPr lang="ru-RU" dirty="0"/>
              <a:t> и </a:t>
            </a:r>
            <a:r>
              <a:rPr lang="ru-RU" dirty="0" err="1"/>
              <a:t>която</a:t>
            </a:r>
            <a:r>
              <a:rPr lang="ru-RU" dirty="0"/>
              <a:t> е включена в </a:t>
            </a:r>
            <a:r>
              <a:rPr lang="ru-RU" dirty="0" err="1"/>
              <a:t>списъка</a:t>
            </a:r>
            <a:r>
              <a:rPr lang="ru-RU" dirty="0"/>
              <a:t> на ЮНЕСКО, </a:t>
            </a:r>
            <a:r>
              <a:rPr lang="ru-RU" dirty="0" err="1"/>
              <a:t>албанците</a:t>
            </a:r>
            <a:r>
              <a:rPr lang="ru-RU" dirty="0"/>
              <a:t> </a:t>
            </a:r>
            <a:r>
              <a:rPr lang="ru-RU" dirty="0" err="1"/>
              <a:t>твърдят</a:t>
            </a:r>
            <a:r>
              <a:rPr lang="ru-RU" dirty="0"/>
              <a:t>, че е </a:t>
            </a:r>
            <a:r>
              <a:rPr lang="ru-RU" dirty="0" err="1"/>
              <a:t>албанска</a:t>
            </a:r>
            <a:r>
              <a:rPr lang="ru-RU" dirty="0"/>
              <a:t> православна </a:t>
            </a:r>
            <a:r>
              <a:rPr lang="ru-RU" dirty="0" err="1"/>
              <a:t>църква</a:t>
            </a:r>
            <a:r>
              <a:rPr lang="ru-RU" dirty="0"/>
              <a:t>. </a:t>
            </a:r>
          </a:p>
          <a:p>
            <a:r>
              <a:rPr lang="ru-RU" dirty="0" err="1"/>
              <a:t>Църквата</a:t>
            </a:r>
            <a:r>
              <a:rPr lang="ru-RU" dirty="0"/>
              <a:t> „Богородица </a:t>
            </a:r>
            <a:r>
              <a:rPr lang="ru-RU" dirty="0" err="1"/>
              <a:t>Левишка</a:t>
            </a:r>
            <a:r>
              <a:rPr lang="ru-RU" dirty="0"/>
              <a:t>“, </a:t>
            </a:r>
            <a:r>
              <a:rPr lang="ru-RU" dirty="0" err="1"/>
              <a:t>която</a:t>
            </a:r>
            <a:r>
              <a:rPr lang="ru-RU" dirty="0"/>
              <a:t> е построена от крал </a:t>
            </a:r>
            <a:r>
              <a:rPr lang="ru-RU" dirty="0" err="1"/>
              <a:t>Милутин</a:t>
            </a:r>
            <a:r>
              <a:rPr lang="ru-RU" dirty="0"/>
              <a:t> </a:t>
            </a:r>
            <a:r>
              <a:rPr lang="ru-RU" dirty="0" err="1"/>
              <a:t>Неманич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14 век, е означена </a:t>
            </a:r>
            <a:r>
              <a:rPr lang="ru-RU" dirty="0" err="1"/>
              <a:t>като</a:t>
            </a:r>
            <a:r>
              <a:rPr lang="ru-RU" dirty="0"/>
              <a:t> „най-</a:t>
            </a:r>
            <a:r>
              <a:rPr lang="ru-RU" dirty="0" err="1"/>
              <a:t>старата</a:t>
            </a:r>
            <a:r>
              <a:rPr lang="ru-RU" dirty="0"/>
              <a:t> </a:t>
            </a:r>
            <a:r>
              <a:rPr lang="ru-RU" dirty="0" err="1"/>
              <a:t>албанска</a:t>
            </a:r>
            <a:r>
              <a:rPr lang="ru-RU" dirty="0"/>
              <a:t> </a:t>
            </a:r>
            <a:r>
              <a:rPr lang="ru-RU" dirty="0" err="1"/>
              <a:t>църква</a:t>
            </a:r>
            <a:r>
              <a:rPr lang="ru-RU" dirty="0"/>
              <a:t> на </a:t>
            </a:r>
            <a:r>
              <a:rPr lang="ru-RU" dirty="0" err="1"/>
              <a:t>тези</a:t>
            </a:r>
            <a:r>
              <a:rPr lang="ru-RU" dirty="0"/>
              <a:t> </a:t>
            </a:r>
            <a:r>
              <a:rPr lang="ru-RU" dirty="0" err="1"/>
              <a:t>територии</a:t>
            </a:r>
            <a:r>
              <a:rPr lang="ru-RU" dirty="0"/>
              <a:t>“, а </a:t>
            </a:r>
            <a:r>
              <a:rPr lang="ru-RU" dirty="0" err="1"/>
              <a:t>църквата</a:t>
            </a:r>
            <a:r>
              <a:rPr lang="ru-RU" dirty="0"/>
              <a:t> в </a:t>
            </a:r>
            <a:r>
              <a:rPr lang="ru-RU" dirty="0" err="1"/>
              <a:t>манастира</a:t>
            </a:r>
            <a:r>
              <a:rPr lang="ru-RU" dirty="0"/>
              <a:t> </a:t>
            </a:r>
            <a:r>
              <a:rPr lang="ru-RU" dirty="0" err="1"/>
              <a:t>Грачаница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също</a:t>
            </a:r>
            <a:r>
              <a:rPr lang="ru-RU" dirty="0"/>
              <a:t> е построен от крал </a:t>
            </a:r>
            <a:r>
              <a:rPr lang="ru-RU" dirty="0" err="1"/>
              <a:t>Милутин</a:t>
            </a:r>
            <a:r>
              <a:rPr lang="ru-RU" dirty="0"/>
              <a:t>, е </a:t>
            </a:r>
            <a:r>
              <a:rPr lang="ru-RU" dirty="0" err="1"/>
              <a:t>преименувана</a:t>
            </a:r>
            <a:r>
              <a:rPr lang="ru-RU" dirty="0"/>
              <a:t> в „</a:t>
            </a:r>
            <a:r>
              <a:rPr lang="ru-RU" dirty="0" err="1"/>
              <a:t>църква</a:t>
            </a:r>
            <a:r>
              <a:rPr lang="ru-RU" dirty="0"/>
              <a:t> </a:t>
            </a:r>
            <a:r>
              <a:rPr lang="ru-RU" dirty="0" err="1"/>
              <a:t>Улпиана</a:t>
            </a:r>
            <a:r>
              <a:rPr lang="ru-RU" dirty="0"/>
              <a:t>“. </a:t>
            </a:r>
            <a:r>
              <a:rPr lang="ru-RU" dirty="0" err="1"/>
              <a:t>Косовските</a:t>
            </a:r>
            <a:r>
              <a:rPr lang="ru-RU" dirty="0"/>
              <a:t> </a:t>
            </a:r>
            <a:r>
              <a:rPr lang="ru-RU" dirty="0" err="1"/>
              <a:t>историци</a:t>
            </a:r>
            <a:r>
              <a:rPr lang="ru-RU" dirty="0"/>
              <a:t> </a:t>
            </a:r>
            <a:r>
              <a:rPr lang="ru-RU" dirty="0" err="1"/>
              <a:t>твърдят</a:t>
            </a:r>
            <a:r>
              <a:rPr lang="ru-RU" dirty="0"/>
              <a:t>, че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построени</a:t>
            </a:r>
            <a:r>
              <a:rPr lang="ru-RU" dirty="0"/>
              <a:t> от </a:t>
            </a:r>
            <a:r>
              <a:rPr lang="ru-RU" dirty="0" err="1"/>
              <a:t>албанската</a:t>
            </a:r>
            <a:r>
              <a:rPr lang="ru-RU" dirty="0"/>
              <a:t> династия </a:t>
            </a:r>
            <a:r>
              <a:rPr lang="ru-RU" dirty="0" err="1"/>
              <a:t>Нимани</a:t>
            </a:r>
            <a:r>
              <a:rPr lang="ru-RU" dirty="0"/>
              <a:t>. За </a:t>
            </a:r>
            <a:r>
              <a:rPr lang="ru-RU" dirty="0" err="1"/>
              <a:t>построените</a:t>
            </a:r>
            <a:r>
              <a:rPr lang="ru-RU" dirty="0"/>
              <a:t> от Стефан </a:t>
            </a:r>
            <a:r>
              <a:rPr lang="ru-RU" dirty="0" err="1"/>
              <a:t>Дечански</a:t>
            </a:r>
            <a:r>
              <a:rPr lang="ru-RU" dirty="0"/>
              <a:t> </a:t>
            </a:r>
            <a:r>
              <a:rPr lang="ru-RU" dirty="0" err="1"/>
              <a:t>Неманич</a:t>
            </a:r>
            <a:r>
              <a:rPr lang="ru-RU" dirty="0"/>
              <a:t>, </a:t>
            </a:r>
            <a:r>
              <a:rPr lang="ru-RU" dirty="0" err="1"/>
              <a:t>син</a:t>
            </a:r>
            <a:r>
              <a:rPr lang="ru-RU" dirty="0"/>
              <a:t> на </a:t>
            </a:r>
            <a:r>
              <a:rPr lang="ru-RU" dirty="0" err="1"/>
              <a:t>Милутин</a:t>
            </a:r>
            <a:r>
              <a:rPr lang="ru-RU" dirty="0"/>
              <a:t>, </a:t>
            </a:r>
            <a:r>
              <a:rPr lang="ru-RU" dirty="0" err="1"/>
              <a:t>Дечани</a:t>
            </a:r>
            <a:r>
              <a:rPr lang="ru-RU" dirty="0"/>
              <a:t> </a:t>
            </a:r>
            <a:r>
              <a:rPr lang="ru-RU" dirty="0" err="1"/>
              <a:t>твърдят</a:t>
            </a:r>
            <a:r>
              <a:rPr lang="ru-RU" dirty="0"/>
              <a:t>, че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издигнати</a:t>
            </a:r>
            <a:r>
              <a:rPr lang="ru-RU" dirty="0"/>
              <a:t> от </a:t>
            </a:r>
            <a:r>
              <a:rPr lang="ru-RU" dirty="0" err="1"/>
              <a:t>местното</a:t>
            </a:r>
            <a:r>
              <a:rPr lang="ru-RU" dirty="0"/>
              <a:t> </a:t>
            </a:r>
            <a:r>
              <a:rPr lang="ru-RU" dirty="0" err="1"/>
              <a:t>племе</a:t>
            </a:r>
            <a:r>
              <a:rPr lang="ru-RU" dirty="0"/>
              <a:t> </a:t>
            </a:r>
            <a:r>
              <a:rPr lang="ru-RU" dirty="0" err="1"/>
              <a:t>Гаши</a:t>
            </a:r>
            <a:r>
              <a:rPr lang="ru-RU" dirty="0"/>
              <a:t>. И Богородица </a:t>
            </a:r>
            <a:r>
              <a:rPr lang="ru-RU" dirty="0" err="1"/>
              <a:t>Левишка</a:t>
            </a:r>
            <a:r>
              <a:rPr lang="ru-RU" dirty="0"/>
              <a:t>, и </a:t>
            </a:r>
            <a:r>
              <a:rPr lang="ru-RU" dirty="0" err="1"/>
              <a:t>Грачаница</a:t>
            </a:r>
            <a:r>
              <a:rPr lang="ru-RU" dirty="0"/>
              <a:t>, и </a:t>
            </a:r>
            <a:r>
              <a:rPr lang="ru-RU" dirty="0" err="1"/>
              <a:t>Дечани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включени</a:t>
            </a:r>
            <a:r>
              <a:rPr lang="ru-RU" dirty="0"/>
              <a:t> от </a:t>
            </a:r>
            <a:r>
              <a:rPr lang="ru-RU" dirty="0" err="1"/>
              <a:t>преди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 под </a:t>
            </a:r>
            <a:r>
              <a:rPr lang="ru-RU" dirty="0" err="1"/>
              <a:t>защитата</a:t>
            </a:r>
            <a:r>
              <a:rPr lang="ru-RU" dirty="0"/>
              <a:t> на ЮНЕСКО и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оградени</a:t>
            </a:r>
            <a:r>
              <a:rPr lang="ru-RU" dirty="0"/>
              <a:t> с бодлива тел.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80E0C2-3806-421C-996B-931AC00DA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" y="3429000"/>
            <a:ext cx="5715000" cy="32289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241C3E-B01D-4B86-846C-B744D23C0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" y="0"/>
            <a:ext cx="5715000" cy="31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54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D3862-73F9-4261-B5E0-E4570C1A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490"/>
            <a:ext cx="10515600" cy="1444198"/>
          </a:xfrm>
        </p:spPr>
        <p:txBody>
          <a:bodyPr>
            <a:noAutofit/>
          </a:bodyPr>
          <a:lstStyle/>
          <a:p>
            <a:r>
              <a:rPr lang="ru-RU" sz="3200" dirty="0"/>
              <a:t>На 18 март 2004 година </a:t>
            </a:r>
            <a:r>
              <a:rPr lang="ru-RU" sz="3200" dirty="0" err="1"/>
              <a:t>албанците</a:t>
            </a:r>
            <a:r>
              <a:rPr lang="ru-RU" sz="3200" dirty="0"/>
              <a:t> </a:t>
            </a:r>
            <a:r>
              <a:rPr lang="ru-RU" sz="3200" dirty="0" err="1"/>
              <a:t>внасят</a:t>
            </a:r>
            <a:r>
              <a:rPr lang="ru-RU" sz="3200" dirty="0"/>
              <a:t> в Богородица </a:t>
            </a:r>
            <a:r>
              <a:rPr lang="ru-RU" sz="3200" dirty="0" err="1"/>
              <a:t>Левишка</a:t>
            </a:r>
            <a:r>
              <a:rPr lang="ru-RU" sz="3200" dirty="0"/>
              <a:t> </a:t>
            </a:r>
            <a:r>
              <a:rPr lang="ru-RU" sz="3200" dirty="0" err="1"/>
              <a:t>бурета</a:t>
            </a:r>
            <a:r>
              <a:rPr lang="ru-RU" sz="3200" dirty="0"/>
              <a:t> с бензин и </a:t>
            </a:r>
            <a:r>
              <a:rPr lang="ru-RU" sz="3200" dirty="0" err="1"/>
              <a:t>автомобилни</a:t>
            </a:r>
            <a:r>
              <a:rPr lang="ru-RU" sz="3200" dirty="0"/>
              <a:t> </a:t>
            </a:r>
            <a:r>
              <a:rPr lang="ru-RU" sz="3200" dirty="0" err="1"/>
              <a:t>гуми</a:t>
            </a:r>
            <a:r>
              <a:rPr lang="ru-RU" sz="3200" dirty="0"/>
              <a:t> и я </a:t>
            </a:r>
            <a:r>
              <a:rPr lang="ru-RU" sz="3200" dirty="0" err="1"/>
              <a:t>изгарят</a:t>
            </a:r>
            <a:r>
              <a:rPr lang="ru-RU" sz="3200" dirty="0"/>
              <a:t>. </a:t>
            </a:r>
            <a:r>
              <a:rPr lang="ru-RU" sz="3200" dirty="0" err="1"/>
              <a:t>Така</a:t>
            </a:r>
            <a:r>
              <a:rPr lang="ru-RU" sz="3200" dirty="0"/>
              <a:t> </a:t>
            </a:r>
            <a:r>
              <a:rPr lang="ru-RU" sz="3200" dirty="0" err="1"/>
              <a:t>унищожават</a:t>
            </a:r>
            <a:r>
              <a:rPr lang="ru-RU" sz="3200" dirty="0"/>
              <a:t> </a:t>
            </a:r>
            <a:r>
              <a:rPr lang="ru-RU" sz="3200" dirty="0" err="1"/>
              <a:t>безценни</a:t>
            </a:r>
            <a:r>
              <a:rPr lang="ru-RU" sz="3200" dirty="0"/>
              <a:t> фрески.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E4A9D4A-9C3D-48BB-ADDD-0A75CF74A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22" y="2070291"/>
            <a:ext cx="5257800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2BE2B5-4DE0-410B-85ED-0BCE10172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189" y="2070291"/>
            <a:ext cx="5831689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1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33739-489C-4401-93A3-67ABF2FC2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257"/>
            <a:ext cx="10515600" cy="426431"/>
          </a:xfrm>
        </p:spPr>
        <p:txBody>
          <a:bodyPr>
            <a:noAutofit/>
          </a:bodyPr>
          <a:lstStyle/>
          <a:p>
            <a:r>
              <a:rPr lang="ru-RU" sz="2400" dirty="0"/>
              <a:t>В края на </a:t>
            </a:r>
            <a:r>
              <a:rPr lang="ru-RU" sz="2400" dirty="0" err="1"/>
              <a:t>миналата</a:t>
            </a:r>
            <a:r>
              <a:rPr lang="ru-RU" sz="2400" dirty="0"/>
              <a:t> година </a:t>
            </a:r>
            <a:r>
              <a:rPr lang="ru-RU" sz="2400" dirty="0" err="1"/>
              <a:t>нелегалните</a:t>
            </a:r>
            <a:r>
              <a:rPr lang="ru-RU" sz="2400" dirty="0"/>
              <a:t> </a:t>
            </a:r>
            <a:r>
              <a:rPr lang="ru-RU" sz="2400" dirty="0" err="1"/>
              <a:t>косовски</a:t>
            </a:r>
            <a:r>
              <a:rPr lang="ru-RU" sz="2400" dirty="0"/>
              <a:t> власти </a:t>
            </a:r>
            <a:r>
              <a:rPr lang="ru-RU" sz="2400" dirty="0" err="1"/>
              <a:t>влизат</a:t>
            </a:r>
            <a:r>
              <a:rPr lang="ru-RU" sz="2400" dirty="0"/>
              <a:t> в </a:t>
            </a:r>
            <a:r>
              <a:rPr lang="ru-RU" sz="2400" dirty="0" err="1"/>
              <a:t>имота</a:t>
            </a:r>
            <a:r>
              <a:rPr lang="ru-RU" sz="2400" dirty="0"/>
              <a:t> на </a:t>
            </a:r>
            <a:r>
              <a:rPr lang="ru-RU" sz="2400" dirty="0" err="1"/>
              <a:t>сръбската</a:t>
            </a:r>
            <a:r>
              <a:rPr lang="ru-RU" sz="2400" dirty="0"/>
              <a:t> </a:t>
            </a:r>
            <a:r>
              <a:rPr lang="ru-RU" sz="2400" dirty="0" err="1"/>
              <a:t>църква</a:t>
            </a:r>
            <a:r>
              <a:rPr lang="ru-RU" sz="2400" dirty="0"/>
              <a:t> от 14 век в село Горни </a:t>
            </a:r>
            <a:r>
              <a:rPr lang="ru-RU" sz="2400" dirty="0" err="1"/>
              <a:t>Винарци</a:t>
            </a:r>
            <a:r>
              <a:rPr lang="ru-RU" sz="2400" dirty="0"/>
              <a:t> в община </a:t>
            </a:r>
            <a:r>
              <a:rPr lang="ru-RU" sz="2400" dirty="0" err="1"/>
              <a:t>Косовска</a:t>
            </a:r>
            <a:r>
              <a:rPr lang="ru-RU" sz="2400" dirty="0"/>
              <a:t> </a:t>
            </a:r>
            <a:r>
              <a:rPr lang="ru-RU" sz="2400" dirty="0" err="1"/>
              <a:t>Митровица</a:t>
            </a:r>
            <a:r>
              <a:rPr lang="ru-RU" sz="2400" dirty="0"/>
              <a:t>, под предлог, че уж </a:t>
            </a:r>
            <a:r>
              <a:rPr lang="ru-RU" sz="2400" dirty="0" err="1"/>
              <a:t>започвали</a:t>
            </a:r>
            <a:r>
              <a:rPr lang="ru-RU" sz="2400" dirty="0"/>
              <a:t> реставрация на </a:t>
            </a:r>
            <a:r>
              <a:rPr lang="ru-RU" sz="2400" dirty="0" err="1"/>
              <a:t>този</a:t>
            </a:r>
            <a:r>
              <a:rPr lang="ru-RU" sz="2400" dirty="0"/>
              <a:t> храм. </a:t>
            </a:r>
            <a:r>
              <a:rPr lang="ru-RU" sz="2400" dirty="0" err="1"/>
              <a:t>Междувременно</a:t>
            </a:r>
            <a:r>
              <a:rPr lang="ru-RU" sz="2400" dirty="0"/>
              <a:t> </a:t>
            </a:r>
            <a:r>
              <a:rPr lang="ru-RU" sz="2400" dirty="0" err="1"/>
              <a:t>църквата</a:t>
            </a:r>
            <a:r>
              <a:rPr lang="ru-RU" sz="2400" dirty="0"/>
              <a:t> е включена под </a:t>
            </a:r>
            <a:r>
              <a:rPr lang="ru-RU" sz="2400" dirty="0" err="1"/>
              <a:t>името</a:t>
            </a:r>
            <a:r>
              <a:rPr lang="ru-RU" sz="2400" dirty="0"/>
              <a:t> „</a:t>
            </a:r>
            <a:r>
              <a:rPr lang="ru-RU" sz="2400" dirty="0" err="1"/>
              <a:t>католическа</a:t>
            </a:r>
            <a:r>
              <a:rPr lang="ru-RU" sz="2400" dirty="0"/>
              <a:t> </a:t>
            </a:r>
            <a:r>
              <a:rPr lang="ru-RU" sz="2400" dirty="0" err="1"/>
              <a:t>църква</a:t>
            </a:r>
            <a:r>
              <a:rPr lang="ru-RU" sz="2400" dirty="0"/>
              <a:t> в </a:t>
            </a:r>
            <a:r>
              <a:rPr lang="ru-RU" sz="2400" dirty="0" err="1"/>
              <a:t>Горен</a:t>
            </a:r>
            <a:r>
              <a:rPr lang="ru-RU" sz="2400" dirty="0"/>
              <a:t> </a:t>
            </a:r>
            <a:r>
              <a:rPr lang="ru-RU" sz="2400" dirty="0" err="1"/>
              <a:t>Винарац</a:t>
            </a:r>
            <a:r>
              <a:rPr lang="ru-RU" sz="2400" dirty="0"/>
              <a:t>“ в </a:t>
            </a:r>
            <a:r>
              <a:rPr lang="ru-RU" sz="2400" dirty="0" err="1"/>
              <a:t>списък</a:t>
            </a:r>
            <a:r>
              <a:rPr lang="ru-RU" sz="2400" dirty="0"/>
              <a:t> с „</a:t>
            </a:r>
            <a:r>
              <a:rPr lang="ru-RU" sz="2400" dirty="0" err="1"/>
              <a:t>паметници</a:t>
            </a:r>
            <a:r>
              <a:rPr lang="ru-RU" sz="2400" dirty="0"/>
              <a:t> под </a:t>
            </a:r>
            <a:r>
              <a:rPr lang="ru-RU" sz="2400" dirty="0" err="1"/>
              <a:t>защитата</a:t>
            </a:r>
            <a:r>
              <a:rPr lang="ru-RU" sz="2400" dirty="0"/>
              <a:t> на  </a:t>
            </a:r>
            <a:r>
              <a:rPr lang="ru-RU" sz="2400" dirty="0" err="1"/>
              <a:t>Министерството</a:t>
            </a:r>
            <a:r>
              <a:rPr lang="ru-RU" sz="2400" dirty="0"/>
              <a:t> на </a:t>
            </a:r>
            <a:r>
              <a:rPr lang="ru-RU" sz="2400" dirty="0" err="1"/>
              <a:t>културата</a:t>
            </a:r>
            <a:r>
              <a:rPr lang="ru-RU" sz="2400" dirty="0"/>
              <a:t> в Косово“.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562C23B8-129C-42BE-9A05-F7CC53DBE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22" y="2403295"/>
            <a:ext cx="8063947" cy="4351338"/>
          </a:xfrm>
        </p:spPr>
      </p:pic>
    </p:spTree>
    <p:extLst>
      <p:ext uri="{BB962C8B-B14F-4D97-AF65-F5344CB8AC3E}">
        <p14:creationId xmlns:p14="http://schemas.microsoft.com/office/powerpoint/2010/main" val="2393297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C25E0-7C65-4C0C-BFA1-F8DE6166E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След </a:t>
            </a:r>
            <a:r>
              <a:rPr lang="ru-RU" sz="2400" dirty="0" err="1"/>
              <a:t>това</a:t>
            </a:r>
            <a:r>
              <a:rPr lang="ru-RU" sz="2400" dirty="0"/>
              <a:t> </a:t>
            </a:r>
            <a:r>
              <a:rPr lang="ru-RU" sz="2400" dirty="0" err="1"/>
              <a:t>завземат</a:t>
            </a:r>
            <a:r>
              <a:rPr lang="ru-RU" sz="2400" dirty="0"/>
              <a:t> около 5 </a:t>
            </a:r>
            <a:r>
              <a:rPr lang="ru-RU" sz="2400" dirty="0" err="1"/>
              <a:t>декара</a:t>
            </a:r>
            <a:r>
              <a:rPr lang="ru-RU" sz="2400" dirty="0"/>
              <a:t> </a:t>
            </a:r>
            <a:r>
              <a:rPr lang="ru-RU" sz="2400" dirty="0" err="1"/>
              <a:t>земя</a:t>
            </a:r>
            <a:r>
              <a:rPr lang="ru-RU" sz="2400" dirty="0"/>
              <a:t>, </a:t>
            </a:r>
            <a:r>
              <a:rPr lang="ru-RU" sz="2400" dirty="0" err="1"/>
              <a:t>върху</a:t>
            </a:r>
            <a:r>
              <a:rPr lang="ru-RU" sz="2400" dirty="0"/>
              <a:t> </a:t>
            </a:r>
            <a:r>
              <a:rPr lang="ru-RU" sz="2400" dirty="0" err="1"/>
              <a:t>която</a:t>
            </a:r>
            <a:r>
              <a:rPr lang="ru-RU" sz="2400" dirty="0"/>
              <a:t> се </a:t>
            </a:r>
            <a:r>
              <a:rPr lang="ru-RU" sz="2400" dirty="0" err="1"/>
              <a:t>намират</a:t>
            </a:r>
            <a:r>
              <a:rPr lang="ru-RU" sz="2400" dirty="0"/>
              <a:t> </a:t>
            </a:r>
            <a:r>
              <a:rPr lang="ru-RU" sz="2400" dirty="0" err="1"/>
              <a:t>основите</a:t>
            </a:r>
            <a:r>
              <a:rPr lang="ru-RU" sz="2400" dirty="0"/>
              <a:t> на </a:t>
            </a:r>
            <a:r>
              <a:rPr lang="ru-RU" sz="2400" dirty="0" err="1"/>
              <a:t>манастир</a:t>
            </a:r>
            <a:r>
              <a:rPr lang="ru-RU" sz="2400" dirty="0"/>
              <a:t> и </a:t>
            </a:r>
            <a:r>
              <a:rPr lang="ru-RU" sz="2400" dirty="0" err="1"/>
              <a:t>църквата</a:t>
            </a:r>
            <a:r>
              <a:rPr lang="ru-RU" sz="2400" dirty="0"/>
              <a:t> „Богородица </a:t>
            </a:r>
            <a:r>
              <a:rPr lang="ru-RU" sz="2400" dirty="0" err="1"/>
              <a:t>Хвостанска</a:t>
            </a:r>
            <a:r>
              <a:rPr lang="ru-RU" sz="2400" dirty="0"/>
              <a:t>“ от шести век в община </a:t>
            </a:r>
            <a:r>
              <a:rPr lang="ru-RU" sz="2400" dirty="0" err="1"/>
              <a:t>Изток</a:t>
            </a:r>
            <a:r>
              <a:rPr lang="ru-RU" sz="2400" dirty="0"/>
              <a:t> в Косово и </a:t>
            </a:r>
            <a:r>
              <a:rPr lang="ru-RU" sz="2400" dirty="0" err="1"/>
              <a:t>Метохия</a:t>
            </a:r>
            <a:r>
              <a:rPr lang="ru-RU" sz="2400" dirty="0"/>
              <a:t>, и </a:t>
            </a:r>
            <a:r>
              <a:rPr lang="ru-RU" sz="2400" dirty="0" err="1"/>
              <a:t>слагат</a:t>
            </a:r>
            <a:r>
              <a:rPr lang="ru-RU" sz="2400" dirty="0"/>
              <a:t> там табло с известие на </a:t>
            </a:r>
            <a:r>
              <a:rPr lang="ru-RU" sz="2400" dirty="0" err="1"/>
              <a:t>албански</a:t>
            </a:r>
            <a:r>
              <a:rPr lang="ru-RU" sz="2400" dirty="0"/>
              <a:t> </a:t>
            </a:r>
            <a:r>
              <a:rPr lang="ru-RU" sz="2400" dirty="0" err="1"/>
              <a:t>език</a:t>
            </a:r>
            <a:r>
              <a:rPr lang="ru-RU" sz="2400" dirty="0"/>
              <a:t>, че </a:t>
            </a:r>
            <a:r>
              <a:rPr lang="ru-RU" sz="2400" dirty="0" err="1"/>
              <a:t>това</a:t>
            </a:r>
            <a:r>
              <a:rPr lang="ru-RU" sz="2400" dirty="0"/>
              <a:t> </a:t>
            </a:r>
            <a:r>
              <a:rPr lang="ru-RU" sz="2400" dirty="0" err="1"/>
              <a:t>са</a:t>
            </a:r>
            <a:r>
              <a:rPr lang="ru-RU" sz="2400" dirty="0"/>
              <a:t>  </a:t>
            </a:r>
            <a:r>
              <a:rPr lang="ru-RU" sz="2400" dirty="0" err="1"/>
              <a:t>основите</a:t>
            </a:r>
            <a:r>
              <a:rPr lang="ru-RU" sz="2400" dirty="0"/>
              <a:t> на </a:t>
            </a:r>
            <a:r>
              <a:rPr lang="ru-RU" sz="2400" dirty="0" err="1"/>
              <a:t>римокатолическа</a:t>
            </a:r>
            <a:r>
              <a:rPr lang="ru-RU" sz="2400" dirty="0"/>
              <a:t> </a:t>
            </a:r>
            <a:r>
              <a:rPr lang="ru-RU" sz="2400" dirty="0" err="1"/>
              <a:t>църква</a:t>
            </a:r>
            <a:r>
              <a:rPr lang="ru-RU" sz="2400" dirty="0"/>
              <a:t>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B77A88-6D59-4F4E-A74B-B02792797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12" y="2112031"/>
            <a:ext cx="7926084" cy="4448910"/>
          </a:xfrm>
        </p:spPr>
      </p:pic>
    </p:spTree>
    <p:extLst>
      <p:ext uri="{BB962C8B-B14F-4D97-AF65-F5344CB8AC3E}">
        <p14:creationId xmlns:p14="http://schemas.microsoft.com/office/powerpoint/2010/main" val="145935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69B00-15F3-4FF4-8352-6172680C4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7"/>
          </a:xfrm>
        </p:spPr>
        <p:txBody>
          <a:bodyPr>
            <a:normAutofit/>
          </a:bodyPr>
          <a:lstStyle/>
          <a:p>
            <a:r>
              <a:rPr lang="ru-RU" sz="2400" dirty="0" err="1"/>
              <a:t>През</a:t>
            </a:r>
            <a:r>
              <a:rPr lang="ru-RU" sz="2400" dirty="0"/>
              <a:t> </a:t>
            </a:r>
            <a:r>
              <a:rPr lang="ru-RU" sz="2400" dirty="0" err="1"/>
              <a:t>миналата</a:t>
            </a:r>
            <a:r>
              <a:rPr lang="ru-RU" sz="2400" dirty="0"/>
              <a:t> година </a:t>
            </a:r>
            <a:r>
              <a:rPr lang="ru-RU" sz="2400" dirty="0" err="1"/>
              <a:t>албанецът</a:t>
            </a:r>
            <a:r>
              <a:rPr lang="ru-RU" sz="2400" dirty="0"/>
              <a:t> Никола </a:t>
            </a:r>
            <a:r>
              <a:rPr lang="ru-RU" sz="2400" dirty="0" err="1"/>
              <a:t>Джуфка</a:t>
            </a:r>
            <a:r>
              <a:rPr lang="ru-RU" sz="2400" dirty="0"/>
              <a:t>, </a:t>
            </a:r>
            <a:r>
              <a:rPr lang="ru-RU" sz="2400" dirty="0" err="1"/>
              <a:t>който</a:t>
            </a:r>
            <a:r>
              <a:rPr lang="ru-RU" sz="2400" dirty="0"/>
              <a:t> се </a:t>
            </a:r>
            <a:r>
              <a:rPr lang="ru-RU" sz="2400" dirty="0" err="1"/>
              <a:t>представя</a:t>
            </a:r>
            <a:r>
              <a:rPr lang="ru-RU" sz="2400" dirty="0"/>
              <a:t> за  православен </a:t>
            </a:r>
            <a:r>
              <a:rPr lang="ru-RU" sz="2400" dirty="0" err="1"/>
              <a:t>свещеник</a:t>
            </a:r>
            <a:r>
              <a:rPr lang="ru-RU" sz="2400" dirty="0"/>
              <a:t>, </a:t>
            </a:r>
            <a:r>
              <a:rPr lang="ru-RU" sz="2400" dirty="0" err="1"/>
              <a:t>обяви</a:t>
            </a:r>
            <a:r>
              <a:rPr lang="ru-RU" sz="2400" dirty="0"/>
              <a:t>, че е отслужил </a:t>
            </a:r>
            <a:r>
              <a:rPr lang="ru-RU" sz="2400" dirty="0" err="1"/>
              <a:t>първата</a:t>
            </a:r>
            <a:r>
              <a:rPr lang="ru-RU" sz="2400" dirty="0"/>
              <a:t> литургия на </a:t>
            </a:r>
            <a:r>
              <a:rPr lang="ru-RU" sz="2400" dirty="0" err="1"/>
              <a:t>албански</a:t>
            </a:r>
            <a:r>
              <a:rPr lang="ru-RU" sz="2400" dirty="0"/>
              <a:t>  </a:t>
            </a:r>
            <a:r>
              <a:rPr lang="ru-RU" sz="2400" dirty="0" err="1"/>
              <a:t>език</a:t>
            </a:r>
            <a:r>
              <a:rPr lang="ru-RU" sz="2400" dirty="0"/>
              <a:t> в </a:t>
            </a:r>
            <a:r>
              <a:rPr lang="ru-RU" sz="2400" dirty="0" err="1"/>
              <a:t>сръбската</a:t>
            </a:r>
            <a:r>
              <a:rPr lang="ru-RU" sz="2400" dirty="0"/>
              <a:t> </a:t>
            </a:r>
            <a:r>
              <a:rPr lang="ru-RU" sz="2400" dirty="0" err="1"/>
              <a:t>църква</a:t>
            </a:r>
            <a:r>
              <a:rPr lang="ru-RU" sz="2400" dirty="0"/>
              <a:t> „Свети архангел Михаил“ в </a:t>
            </a:r>
            <a:r>
              <a:rPr lang="ru-RU" sz="2400" dirty="0" err="1"/>
              <a:t>Подуево</a:t>
            </a:r>
            <a:r>
              <a:rPr lang="ru-RU" sz="2400" dirty="0"/>
              <a:t>, село </a:t>
            </a:r>
            <a:r>
              <a:rPr lang="ru-RU" sz="2400" dirty="0" err="1"/>
              <a:t>Ракиница</a:t>
            </a:r>
            <a:r>
              <a:rPr lang="ru-RU" sz="2400" dirty="0"/>
              <a:t>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2735A2-8ED4-4B77-9AC2-15B43C2FA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06" y="1463040"/>
            <a:ext cx="10407594" cy="5287617"/>
          </a:xfrm>
        </p:spPr>
      </p:pic>
    </p:spTree>
    <p:extLst>
      <p:ext uri="{BB962C8B-B14F-4D97-AF65-F5344CB8AC3E}">
        <p14:creationId xmlns:p14="http://schemas.microsoft.com/office/powerpoint/2010/main" val="386912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DE89A-F20C-4E0D-9B91-E50821F2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Също</a:t>
            </a:r>
            <a:r>
              <a:rPr lang="ru-RU" sz="2400" dirty="0"/>
              <a:t> </a:t>
            </a:r>
            <a:r>
              <a:rPr lang="ru-RU" sz="2400" dirty="0" err="1"/>
              <a:t>през</a:t>
            </a:r>
            <a:r>
              <a:rPr lang="ru-RU" sz="2400" dirty="0"/>
              <a:t> </a:t>
            </a:r>
            <a:r>
              <a:rPr lang="ru-RU" sz="2400" dirty="0" err="1"/>
              <a:t>миналата</a:t>
            </a:r>
            <a:r>
              <a:rPr lang="ru-RU" sz="2400" dirty="0"/>
              <a:t> година </a:t>
            </a:r>
            <a:r>
              <a:rPr lang="ru-RU" sz="2400" dirty="0" err="1"/>
              <a:t>косовската</a:t>
            </a:r>
            <a:r>
              <a:rPr lang="ru-RU" sz="2400" dirty="0"/>
              <a:t> полиция </a:t>
            </a:r>
            <a:r>
              <a:rPr lang="ru-RU" sz="2400" dirty="0" err="1"/>
              <a:t>депортира</a:t>
            </a:r>
            <a:r>
              <a:rPr lang="ru-RU" sz="2400" dirty="0"/>
              <a:t> от Косово и </a:t>
            </a:r>
            <a:r>
              <a:rPr lang="ru-RU" sz="2400" dirty="0" err="1"/>
              <a:t>Метохия</a:t>
            </a:r>
            <a:r>
              <a:rPr lang="ru-RU" sz="2400" dirty="0"/>
              <a:t> игумена на </a:t>
            </a:r>
            <a:r>
              <a:rPr lang="ru-RU" sz="2400" dirty="0" err="1"/>
              <a:t>манастира</a:t>
            </a:r>
            <a:r>
              <a:rPr lang="ru-RU" sz="2400" dirty="0"/>
              <a:t> Девине воде в община </a:t>
            </a:r>
            <a:r>
              <a:rPr lang="ru-RU" sz="2400" dirty="0" err="1"/>
              <a:t>Звечан</a:t>
            </a:r>
            <a:r>
              <a:rPr lang="ru-RU" sz="2400" dirty="0"/>
              <a:t>, </a:t>
            </a:r>
            <a:r>
              <a:rPr lang="ru-RU" sz="2400" dirty="0" err="1"/>
              <a:t>протосингел</a:t>
            </a:r>
            <a:r>
              <a:rPr lang="ru-RU" sz="2400" dirty="0"/>
              <a:t>  Фотий, без </a:t>
            </a:r>
            <a:r>
              <a:rPr lang="ru-RU" sz="2400" dirty="0" err="1"/>
              <a:t>никакви</a:t>
            </a:r>
            <a:r>
              <a:rPr lang="ru-RU" sz="2400" dirty="0"/>
              <a:t> </a:t>
            </a:r>
            <a:r>
              <a:rPr lang="ru-RU" sz="2400" dirty="0" err="1"/>
              <a:t>обяснения</a:t>
            </a:r>
            <a:r>
              <a:rPr lang="ru-RU" sz="2400" dirty="0"/>
              <a:t>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FB0EC4-75D3-4A86-BF0A-72D28F3F3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27" y="2187437"/>
            <a:ext cx="5860574" cy="417306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42563C-AEA4-490B-9D0A-B6BA04105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16" y="2187437"/>
            <a:ext cx="5758440" cy="417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2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9DA5E-2768-4DC5-BDBC-D3279CD6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В </a:t>
            </a:r>
            <a:r>
              <a:rPr lang="ru-RU" sz="2400" dirty="0" err="1"/>
              <a:t>същото</a:t>
            </a:r>
            <a:r>
              <a:rPr lang="ru-RU" sz="2400" dirty="0"/>
              <a:t> </a:t>
            </a:r>
            <a:r>
              <a:rPr lang="ru-RU" sz="2400" dirty="0" err="1"/>
              <a:t>време</a:t>
            </a:r>
            <a:r>
              <a:rPr lang="ru-RU" sz="2400" dirty="0"/>
              <a:t> </a:t>
            </a:r>
            <a:r>
              <a:rPr lang="ru-RU" sz="2400" dirty="0" err="1"/>
              <a:t>властите</a:t>
            </a:r>
            <a:r>
              <a:rPr lang="ru-RU" sz="2400" dirty="0"/>
              <a:t> в </a:t>
            </a:r>
            <a:r>
              <a:rPr lang="ru-RU" sz="2400" dirty="0" err="1"/>
              <a:t>Прищина</a:t>
            </a:r>
            <a:r>
              <a:rPr lang="ru-RU" sz="2400" dirty="0"/>
              <a:t> </a:t>
            </a:r>
            <a:r>
              <a:rPr lang="ru-RU" sz="2400" dirty="0" err="1"/>
              <a:t>прекопаха</a:t>
            </a:r>
            <a:r>
              <a:rPr lang="ru-RU" sz="2400" dirty="0"/>
              <a:t> с багер </a:t>
            </a:r>
            <a:r>
              <a:rPr lang="ru-RU" sz="2400" dirty="0" err="1"/>
              <a:t>старото</a:t>
            </a:r>
            <a:r>
              <a:rPr lang="ru-RU" sz="2400" dirty="0"/>
              <a:t> </a:t>
            </a:r>
            <a:r>
              <a:rPr lang="ru-RU" sz="2400" dirty="0" err="1"/>
              <a:t>сръбско</a:t>
            </a:r>
            <a:r>
              <a:rPr lang="ru-RU" sz="2400" dirty="0"/>
              <a:t> </a:t>
            </a:r>
            <a:r>
              <a:rPr lang="ru-RU" sz="2400" dirty="0" err="1"/>
              <a:t>гробище</a:t>
            </a:r>
            <a:r>
              <a:rPr lang="ru-RU" sz="2400" dirty="0"/>
              <a:t> </a:t>
            </a:r>
            <a:r>
              <a:rPr lang="ru-RU" sz="2400" dirty="0" err="1"/>
              <a:t>недалеч</a:t>
            </a:r>
            <a:r>
              <a:rPr lang="ru-RU" sz="2400" dirty="0"/>
              <a:t> от </a:t>
            </a:r>
            <a:r>
              <a:rPr lang="ru-RU" sz="2400" dirty="0" err="1"/>
              <a:t>църквата</a:t>
            </a:r>
            <a:r>
              <a:rPr lang="ru-RU" sz="2400" dirty="0"/>
              <a:t> „Свети </a:t>
            </a:r>
            <a:r>
              <a:rPr lang="ru-RU" sz="2400" dirty="0" err="1"/>
              <a:t>Димитър</a:t>
            </a:r>
            <a:r>
              <a:rPr lang="ru-RU" sz="2400" dirty="0"/>
              <a:t>“ в </a:t>
            </a:r>
            <a:r>
              <a:rPr lang="ru-RU" sz="2400" dirty="0" err="1"/>
              <a:t>северна</a:t>
            </a:r>
            <a:r>
              <a:rPr lang="ru-RU" sz="2400" dirty="0"/>
              <a:t> </a:t>
            </a:r>
            <a:r>
              <a:rPr lang="ru-RU" sz="2400" dirty="0" err="1"/>
              <a:t>Косовска</a:t>
            </a:r>
            <a:r>
              <a:rPr lang="ru-RU" sz="2400" dirty="0"/>
              <a:t>  </a:t>
            </a:r>
            <a:r>
              <a:rPr lang="ru-RU" sz="2400" dirty="0" err="1"/>
              <a:t>Митровица</a:t>
            </a:r>
            <a:r>
              <a:rPr lang="ru-RU" sz="2400" dirty="0"/>
              <a:t>, </a:t>
            </a:r>
            <a:r>
              <a:rPr lang="ru-RU" sz="2400" dirty="0" err="1"/>
              <a:t>където</a:t>
            </a:r>
            <a:r>
              <a:rPr lang="ru-RU" sz="2400" dirty="0"/>
              <a:t> </a:t>
            </a:r>
            <a:r>
              <a:rPr lang="ru-RU" sz="2400" dirty="0" err="1"/>
              <a:t>починалите</a:t>
            </a:r>
            <a:r>
              <a:rPr lang="ru-RU" sz="2400" dirty="0"/>
              <a:t> </a:t>
            </a:r>
            <a:r>
              <a:rPr lang="ru-RU" sz="2400" dirty="0" err="1"/>
              <a:t>са</a:t>
            </a:r>
            <a:r>
              <a:rPr lang="ru-RU" sz="2400" dirty="0"/>
              <a:t> </a:t>
            </a:r>
            <a:r>
              <a:rPr lang="ru-RU" sz="2400" dirty="0" err="1"/>
              <a:t>погребвани</a:t>
            </a:r>
            <a:r>
              <a:rPr lang="ru-RU" sz="2400" dirty="0"/>
              <a:t> от края на 19 век до 60-те </a:t>
            </a:r>
            <a:r>
              <a:rPr lang="ru-RU" sz="2400" dirty="0" err="1"/>
              <a:t>години</a:t>
            </a:r>
            <a:r>
              <a:rPr lang="ru-RU" sz="2400" dirty="0"/>
              <a:t> на </a:t>
            </a:r>
            <a:r>
              <a:rPr lang="ru-RU" sz="2400" dirty="0" err="1"/>
              <a:t>миналия</a:t>
            </a:r>
            <a:r>
              <a:rPr lang="ru-RU" sz="2400" dirty="0"/>
              <a:t> век, </a:t>
            </a:r>
            <a:r>
              <a:rPr lang="ru-RU" sz="2400" dirty="0" err="1"/>
              <a:t>като</a:t>
            </a:r>
            <a:r>
              <a:rPr lang="ru-RU" sz="2400" dirty="0"/>
              <a:t> в </a:t>
            </a:r>
            <a:r>
              <a:rPr lang="ru-RU" sz="2400" dirty="0" err="1"/>
              <a:t>разкопаното</a:t>
            </a:r>
            <a:r>
              <a:rPr lang="ru-RU" sz="2400" dirty="0"/>
              <a:t> се </a:t>
            </a:r>
            <a:r>
              <a:rPr lang="ru-RU" sz="2400" dirty="0" err="1"/>
              <a:t>показваха</a:t>
            </a:r>
            <a:r>
              <a:rPr lang="ru-RU" sz="2400" dirty="0"/>
              <a:t> и костите на </a:t>
            </a:r>
            <a:r>
              <a:rPr lang="ru-RU" sz="2400" dirty="0" err="1"/>
              <a:t>покойниците</a:t>
            </a:r>
            <a:r>
              <a:rPr lang="ru-RU" sz="2400" dirty="0"/>
              <a:t>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B9E0ED2-8769-4892-BE7B-EA6C5A5AF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85" y="1726488"/>
            <a:ext cx="9950074" cy="5131512"/>
          </a:xfrm>
        </p:spPr>
      </p:pic>
    </p:spTree>
    <p:extLst>
      <p:ext uri="{BB962C8B-B14F-4D97-AF65-F5344CB8AC3E}">
        <p14:creationId xmlns:p14="http://schemas.microsoft.com/office/powerpoint/2010/main" val="3336436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EDE55-E273-4B03-B0DD-787055B9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Това</a:t>
            </a:r>
            <a:r>
              <a:rPr lang="ru-RU" sz="2400" dirty="0"/>
              <a:t> </a:t>
            </a:r>
            <a:r>
              <a:rPr lang="ru-RU" sz="2400" dirty="0" err="1"/>
              <a:t>са</a:t>
            </a:r>
            <a:r>
              <a:rPr lang="ru-RU" sz="2400" dirty="0"/>
              <a:t> само </a:t>
            </a:r>
            <a:r>
              <a:rPr lang="ru-RU" sz="2400" dirty="0" err="1"/>
              <a:t>някои</a:t>
            </a:r>
            <a:r>
              <a:rPr lang="ru-RU" sz="2400" dirty="0"/>
              <a:t> от примерите на насилие, </a:t>
            </a:r>
            <a:r>
              <a:rPr lang="ru-RU" sz="2400" dirty="0" err="1"/>
              <a:t>което</a:t>
            </a:r>
            <a:r>
              <a:rPr lang="ru-RU" sz="2400" dirty="0"/>
              <a:t> се </a:t>
            </a:r>
            <a:r>
              <a:rPr lang="ru-RU" sz="2400" dirty="0" err="1"/>
              <a:t>упражнява</a:t>
            </a:r>
            <a:r>
              <a:rPr lang="ru-RU" sz="2400" dirty="0"/>
              <a:t> </a:t>
            </a:r>
            <a:r>
              <a:rPr lang="ru-RU" sz="2400" dirty="0" err="1"/>
              <a:t>непрекъснато</a:t>
            </a:r>
            <a:r>
              <a:rPr lang="ru-RU" sz="2400" dirty="0"/>
              <a:t>  </a:t>
            </a:r>
            <a:r>
              <a:rPr lang="ru-RU" sz="2400" dirty="0" err="1"/>
              <a:t>върху</a:t>
            </a:r>
            <a:r>
              <a:rPr lang="ru-RU" sz="2400" dirty="0"/>
              <a:t> </a:t>
            </a:r>
            <a:r>
              <a:rPr lang="ru-RU" sz="2400" dirty="0" err="1"/>
              <a:t>Сръбската</a:t>
            </a:r>
            <a:r>
              <a:rPr lang="ru-RU" sz="2400" dirty="0"/>
              <a:t> православна </a:t>
            </a:r>
            <a:r>
              <a:rPr lang="ru-RU" sz="2400" dirty="0" err="1"/>
              <a:t>църква</a:t>
            </a:r>
            <a:r>
              <a:rPr lang="ru-RU" sz="2400" dirty="0"/>
              <a:t> на </a:t>
            </a:r>
            <a:r>
              <a:rPr lang="ru-RU" sz="2400" dirty="0" err="1"/>
              <a:t>територията</a:t>
            </a:r>
            <a:r>
              <a:rPr lang="ru-RU" sz="2400" dirty="0"/>
              <a:t> на Косово и </a:t>
            </a:r>
            <a:r>
              <a:rPr lang="ru-RU" sz="2400" dirty="0" err="1"/>
              <a:t>Метохия</a:t>
            </a:r>
            <a:r>
              <a:rPr lang="ru-RU" sz="2400" dirty="0"/>
              <a:t>, и </a:t>
            </a:r>
            <a:r>
              <a:rPr lang="ru-RU" sz="2400" dirty="0" err="1"/>
              <a:t>въпреки</a:t>
            </a:r>
            <a:r>
              <a:rPr lang="ru-RU" sz="2400" dirty="0"/>
              <a:t> че </a:t>
            </a:r>
            <a:r>
              <a:rPr lang="ru-RU" sz="2400" dirty="0" err="1"/>
              <a:t>тази</a:t>
            </a:r>
            <a:r>
              <a:rPr lang="ru-RU" sz="2400" dirty="0"/>
              <a:t> </a:t>
            </a:r>
            <a:r>
              <a:rPr lang="ru-RU" sz="2400" dirty="0" err="1"/>
              <a:t>територия</a:t>
            </a:r>
            <a:r>
              <a:rPr lang="ru-RU" sz="2400" dirty="0"/>
              <a:t>  </a:t>
            </a:r>
            <a:r>
              <a:rPr lang="ru-RU" sz="2400" dirty="0" err="1"/>
              <a:t>продължава</a:t>
            </a:r>
            <a:r>
              <a:rPr lang="ru-RU" sz="2400" dirty="0"/>
              <a:t> да е под </a:t>
            </a:r>
            <a:r>
              <a:rPr lang="ru-RU" sz="2400" dirty="0" err="1"/>
              <a:t>опеката</a:t>
            </a:r>
            <a:r>
              <a:rPr lang="ru-RU" sz="2400" dirty="0"/>
              <a:t> на </a:t>
            </a:r>
            <a:r>
              <a:rPr lang="ru-RU" sz="2400" dirty="0" err="1"/>
              <a:t>международните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, те не </a:t>
            </a:r>
            <a:r>
              <a:rPr lang="ru-RU" sz="2400" dirty="0" err="1"/>
              <a:t>реагират</a:t>
            </a:r>
            <a:r>
              <a:rPr lang="ru-RU" sz="2400" dirty="0"/>
              <a:t> на </a:t>
            </a:r>
            <a:r>
              <a:rPr lang="ru-RU" sz="2400" dirty="0" err="1"/>
              <a:t>насилието</a:t>
            </a:r>
            <a:r>
              <a:rPr lang="ru-RU" sz="2400" dirty="0"/>
              <a:t>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AE67EC-D845-44FB-918C-F5628FDF3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50" y="1852654"/>
            <a:ext cx="7513982" cy="4698020"/>
          </a:xfrm>
        </p:spPr>
      </p:pic>
    </p:spTree>
    <p:extLst>
      <p:ext uri="{BB962C8B-B14F-4D97-AF65-F5344CB8AC3E}">
        <p14:creationId xmlns:p14="http://schemas.microsoft.com/office/powerpoint/2010/main" val="426452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B1867-D89F-45EF-BA1D-0B1D3484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590" y="365125"/>
            <a:ext cx="410221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8A7BE9-C9BC-40D0-A74B-592EABC47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5390984" cy="68580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От друга страна, </a:t>
            </a:r>
            <a:r>
              <a:rPr lang="ru-RU" dirty="0" err="1"/>
              <a:t>ръководството</a:t>
            </a:r>
            <a:r>
              <a:rPr lang="ru-RU" dirty="0"/>
              <a:t> на </a:t>
            </a:r>
            <a:r>
              <a:rPr lang="ru-RU" dirty="0" err="1"/>
              <a:t>Сърбия</a:t>
            </a:r>
            <a:r>
              <a:rPr lang="ru-RU" dirty="0"/>
              <a:t>, вместо да </a:t>
            </a:r>
            <a:r>
              <a:rPr lang="ru-RU" dirty="0" err="1"/>
              <a:t>заеме</a:t>
            </a:r>
            <a:r>
              <a:rPr lang="ru-RU" dirty="0"/>
              <a:t> </a:t>
            </a:r>
            <a:r>
              <a:rPr lang="ru-RU" dirty="0" err="1"/>
              <a:t>твърда</a:t>
            </a:r>
            <a:r>
              <a:rPr lang="ru-RU" dirty="0"/>
              <a:t> позиция, </a:t>
            </a:r>
            <a:r>
              <a:rPr lang="ru-RU" dirty="0" err="1"/>
              <a:t>основаваща</a:t>
            </a:r>
            <a:r>
              <a:rPr lang="ru-RU" dirty="0"/>
              <a:t> се на Резолюция 1244 по </a:t>
            </a:r>
            <a:r>
              <a:rPr lang="ru-RU" dirty="0" err="1"/>
              <a:t>косовския</a:t>
            </a:r>
            <a:r>
              <a:rPr lang="ru-RU" dirty="0"/>
              <a:t> </a:t>
            </a:r>
            <a:r>
              <a:rPr lang="ru-RU" dirty="0" err="1"/>
              <a:t>въпрос</a:t>
            </a:r>
            <a:r>
              <a:rPr lang="ru-RU" dirty="0"/>
              <a:t>, води политика на </a:t>
            </a:r>
            <a:r>
              <a:rPr lang="ru-RU" dirty="0" err="1"/>
              <a:t>правене</a:t>
            </a:r>
            <a:r>
              <a:rPr lang="ru-RU" dirty="0"/>
              <a:t> на </a:t>
            </a:r>
            <a:r>
              <a:rPr lang="ru-RU" dirty="0" err="1"/>
              <a:t>отстъпки</a:t>
            </a:r>
            <a:r>
              <a:rPr lang="ru-RU" dirty="0"/>
              <a:t> на </a:t>
            </a:r>
            <a:r>
              <a:rPr lang="ru-RU" dirty="0" err="1"/>
              <a:t>албанската</a:t>
            </a:r>
            <a:r>
              <a:rPr lang="ru-RU" dirty="0"/>
              <a:t> страна,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доведе</a:t>
            </a:r>
            <a:r>
              <a:rPr lang="ru-RU" dirty="0"/>
              <a:t> до </a:t>
            </a:r>
            <a:r>
              <a:rPr lang="ru-RU" dirty="0" err="1"/>
              <a:t>подписване</a:t>
            </a:r>
            <a:r>
              <a:rPr lang="ru-RU" dirty="0"/>
              <a:t> на </a:t>
            </a:r>
            <a:r>
              <a:rPr lang="ru-RU" dirty="0" err="1"/>
              <a:t>Брюкселския</a:t>
            </a:r>
            <a:r>
              <a:rPr lang="ru-RU" dirty="0"/>
              <a:t> договор от 2013 г., </a:t>
            </a:r>
            <a:r>
              <a:rPr lang="ru-RU" dirty="0" err="1"/>
              <a:t>Вашингтонгския</a:t>
            </a:r>
            <a:r>
              <a:rPr lang="ru-RU" dirty="0"/>
              <a:t> договор от 2020 г. и до устно </a:t>
            </a:r>
            <a:r>
              <a:rPr lang="ru-RU" dirty="0" err="1"/>
              <a:t>приемане</a:t>
            </a:r>
            <a:r>
              <a:rPr lang="ru-RU" dirty="0"/>
              <a:t> на </a:t>
            </a:r>
            <a:r>
              <a:rPr lang="ru-RU" dirty="0" err="1"/>
              <a:t>френско-немския</a:t>
            </a:r>
            <a:r>
              <a:rPr lang="ru-RU" dirty="0"/>
              <a:t> план, </a:t>
            </a:r>
            <a:r>
              <a:rPr lang="ru-RU" dirty="0" err="1"/>
              <a:t>съответно</a:t>
            </a:r>
            <a:r>
              <a:rPr lang="ru-RU" dirty="0"/>
              <a:t> до </a:t>
            </a:r>
            <a:r>
              <a:rPr lang="ru-RU" dirty="0" err="1"/>
              <a:t>Охридското</a:t>
            </a:r>
            <a:r>
              <a:rPr lang="ru-RU" dirty="0"/>
              <a:t> </a:t>
            </a:r>
            <a:r>
              <a:rPr lang="ru-RU" dirty="0" err="1"/>
              <a:t>споразумение</a:t>
            </a:r>
            <a:r>
              <a:rPr lang="ru-RU" dirty="0"/>
              <a:t> от 2023 г.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връзка</a:t>
            </a:r>
            <a:r>
              <a:rPr lang="ru-RU" dirty="0"/>
              <a:t> с </a:t>
            </a:r>
            <a:r>
              <a:rPr lang="ru-RU" dirty="0" err="1"/>
              <a:t>това</a:t>
            </a:r>
            <a:r>
              <a:rPr lang="ru-RU" dirty="0"/>
              <a:t> искам да </a:t>
            </a:r>
            <a:r>
              <a:rPr lang="ru-RU" dirty="0" err="1"/>
              <a:t>апелирам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официален Белград да </a:t>
            </a:r>
            <a:r>
              <a:rPr lang="ru-RU" dirty="0" err="1"/>
              <a:t>преформулира</a:t>
            </a:r>
            <a:r>
              <a:rPr lang="ru-RU" dirty="0"/>
              <a:t> </a:t>
            </a:r>
            <a:r>
              <a:rPr lang="ru-RU" dirty="0" err="1"/>
              <a:t>своето</a:t>
            </a:r>
            <a:r>
              <a:rPr lang="ru-RU" dirty="0"/>
              <a:t> отношение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косовския</a:t>
            </a:r>
            <a:r>
              <a:rPr lang="ru-RU" dirty="0"/>
              <a:t> </a:t>
            </a:r>
            <a:r>
              <a:rPr lang="ru-RU" dirty="0" err="1"/>
              <a:t>въпрос</a:t>
            </a:r>
            <a:r>
              <a:rPr lang="ru-RU" dirty="0"/>
              <a:t> и да прекрати </a:t>
            </a:r>
            <a:r>
              <a:rPr lang="ru-RU" dirty="0" err="1"/>
              <a:t>тази</a:t>
            </a:r>
            <a:r>
              <a:rPr lang="ru-RU" dirty="0"/>
              <a:t> практика на </a:t>
            </a:r>
            <a:r>
              <a:rPr lang="ru-RU" dirty="0" err="1"/>
              <a:t>правене</a:t>
            </a:r>
            <a:r>
              <a:rPr lang="ru-RU" dirty="0"/>
              <a:t> на </a:t>
            </a:r>
            <a:r>
              <a:rPr lang="ru-RU" dirty="0" err="1"/>
              <a:t>компромиси</a:t>
            </a:r>
            <a:r>
              <a:rPr lang="ru-RU" dirty="0"/>
              <a:t> за </a:t>
            </a:r>
            <a:r>
              <a:rPr lang="ru-RU" dirty="0" err="1"/>
              <a:t>албанските</a:t>
            </a:r>
            <a:r>
              <a:rPr lang="ru-RU" dirty="0"/>
              <a:t> </a:t>
            </a:r>
            <a:r>
              <a:rPr lang="ru-RU" dirty="0" err="1"/>
              <a:t>сепаратисти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710CF9-D143-4E2D-8B70-D56E19E08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84" y="0"/>
            <a:ext cx="6801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59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AF946-3661-46EB-B12F-2E2B3C975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20047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A08668-67FF-47BC-948C-88D7A5018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5544" y="492981"/>
            <a:ext cx="4460681" cy="5683982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Бих</a:t>
            </a:r>
            <a:r>
              <a:rPr lang="ru-RU" dirty="0"/>
              <a:t> </a:t>
            </a:r>
            <a:r>
              <a:rPr lang="ru-RU" dirty="0" err="1"/>
              <a:t>апелирала</a:t>
            </a:r>
            <a:r>
              <a:rPr lang="ru-RU" dirty="0"/>
              <a:t> </a:t>
            </a:r>
            <a:r>
              <a:rPr lang="ru-RU" dirty="0" err="1"/>
              <a:t>също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и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църковното</a:t>
            </a:r>
            <a:r>
              <a:rPr lang="ru-RU" dirty="0"/>
              <a:t> </a:t>
            </a:r>
            <a:r>
              <a:rPr lang="ru-RU" dirty="0" err="1"/>
              <a:t>ръководство</a:t>
            </a:r>
            <a:r>
              <a:rPr lang="ru-RU" dirty="0"/>
              <a:t> да се </a:t>
            </a:r>
            <a:r>
              <a:rPr lang="ru-RU" dirty="0" err="1"/>
              <a:t>разграничи</a:t>
            </a:r>
            <a:r>
              <a:rPr lang="ru-RU" dirty="0"/>
              <a:t> от </a:t>
            </a:r>
            <a:r>
              <a:rPr lang="ru-RU" dirty="0" err="1"/>
              <a:t>противоконституционните</a:t>
            </a:r>
            <a:r>
              <a:rPr lang="ru-RU" dirty="0"/>
              <a:t> договори, </a:t>
            </a:r>
            <a:r>
              <a:rPr lang="ru-RU" dirty="0" err="1"/>
              <a:t>писмени</a:t>
            </a:r>
            <a:r>
              <a:rPr lang="ru-RU" dirty="0"/>
              <a:t> и </a:t>
            </a:r>
            <a:r>
              <a:rPr lang="ru-RU" dirty="0" err="1"/>
              <a:t>устни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държавната</a:t>
            </a:r>
            <a:r>
              <a:rPr lang="ru-RU" dirty="0"/>
              <a:t> </a:t>
            </a:r>
            <a:r>
              <a:rPr lang="ru-RU" dirty="0" err="1"/>
              <a:t>върхушка</a:t>
            </a:r>
            <a:r>
              <a:rPr lang="ru-RU" dirty="0"/>
              <a:t> на </a:t>
            </a:r>
            <a:r>
              <a:rPr lang="ru-RU" dirty="0" err="1"/>
              <a:t>Сърбия</a:t>
            </a:r>
            <a:r>
              <a:rPr lang="ru-RU" dirty="0"/>
              <a:t> </a:t>
            </a:r>
            <a:r>
              <a:rPr lang="ru-RU" dirty="0" err="1"/>
              <a:t>сключи</a:t>
            </a:r>
            <a:r>
              <a:rPr lang="ru-RU" dirty="0"/>
              <a:t> с </a:t>
            </a:r>
            <a:r>
              <a:rPr lang="ru-RU" dirty="0" err="1"/>
              <a:t>косовските</a:t>
            </a:r>
            <a:r>
              <a:rPr lang="ru-RU" dirty="0"/>
              <a:t> </a:t>
            </a:r>
            <a:r>
              <a:rPr lang="ru-RU" dirty="0" err="1"/>
              <a:t>сепаратисти</a:t>
            </a:r>
            <a:r>
              <a:rPr lang="ru-RU" dirty="0"/>
              <a:t> и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пряко</a:t>
            </a:r>
            <a:r>
              <a:rPr lang="ru-RU" dirty="0"/>
              <a:t> или </a:t>
            </a:r>
            <a:r>
              <a:rPr lang="ru-RU" dirty="0" err="1"/>
              <a:t>косвено</a:t>
            </a:r>
            <a:r>
              <a:rPr lang="ru-RU" dirty="0"/>
              <a:t> </a:t>
            </a:r>
            <a:r>
              <a:rPr lang="ru-RU" dirty="0" err="1"/>
              <a:t>засягат</a:t>
            </a:r>
            <a:r>
              <a:rPr lang="ru-RU" dirty="0"/>
              <a:t> </a:t>
            </a:r>
            <a:r>
              <a:rPr lang="ru-RU" dirty="0" err="1"/>
              <a:t>имуществено-правния</a:t>
            </a:r>
            <a:r>
              <a:rPr lang="ru-RU" dirty="0"/>
              <a:t> статут на </a:t>
            </a:r>
            <a:r>
              <a:rPr lang="ru-RU" dirty="0" err="1"/>
              <a:t>сръбските</a:t>
            </a:r>
            <a:r>
              <a:rPr lang="ru-RU" dirty="0"/>
              <a:t> </a:t>
            </a:r>
            <a:r>
              <a:rPr lang="ru-RU" dirty="0" err="1"/>
              <a:t>светини</a:t>
            </a:r>
            <a:r>
              <a:rPr lang="ru-RU" dirty="0"/>
              <a:t> в Косово и </a:t>
            </a:r>
            <a:r>
              <a:rPr lang="ru-RU" dirty="0" err="1"/>
              <a:t>Метохия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неотделима част от </a:t>
            </a:r>
            <a:r>
              <a:rPr lang="ru-RU" dirty="0" err="1"/>
              <a:t>Сърбия</a:t>
            </a:r>
            <a:r>
              <a:rPr lang="ru-RU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6EEB08-E363-4296-8C2F-A386BCA19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" y="612251"/>
            <a:ext cx="7580284" cy="543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5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A65A7-4628-40A6-878F-3BC0E95E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4"/>
            <a:ext cx="5257800" cy="59482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AD7AE2-CAFA-4192-AD7D-AA178BBE3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5125"/>
            <a:ext cx="6096000" cy="639348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Честни</a:t>
            </a:r>
            <a:r>
              <a:rPr lang="ru-RU" dirty="0"/>
              <a:t> </a:t>
            </a:r>
            <a:r>
              <a:rPr lang="ru-RU" dirty="0" err="1"/>
              <a:t>отци</a:t>
            </a:r>
            <a:r>
              <a:rPr lang="ru-RU" dirty="0"/>
              <a:t>, </a:t>
            </a:r>
            <a:r>
              <a:rPr lang="ru-RU" dirty="0" err="1"/>
              <a:t>уважаеми</a:t>
            </a:r>
            <a:r>
              <a:rPr lang="ru-RU" dirty="0"/>
              <a:t> </a:t>
            </a:r>
            <a:r>
              <a:rPr lang="ru-RU" dirty="0" err="1"/>
              <a:t>участници</a:t>
            </a:r>
            <a:r>
              <a:rPr lang="ru-RU" dirty="0"/>
              <a:t> в </a:t>
            </a:r>
            <a:r>
              <a:rPr lang="ru-RU" dirty="0" err="1"/>
              <a:t>конференцията</a:t>
            </a:r>
            <a:r>
              <a:rPr lang="ru-RU" dirty="0"/>
              <a:t> и </a:t>
            </a:r>
            <a:r>
              <a:rPr lang="ru-RU" dirty="0" err="1"/>
              <a:t>скъпи</a:t>
            </a:r>
            <a:r>
              <a:rPr lang="ru-RU" dirty="0"/>
              <a:t> гости, </a:t>
            </a:r>
          </a:p>
          <a:p>
            <a:r>
              <a:rPr lang="ru-RU" dirty="0" err="1"/>
              <a:t>Голяма</a:t>
            </a:r>
            <a:r>
              <a:rPr lang="ru-RU" dirty="0"/>
              <a:t> </a:t>
            </a:r>
            <a:r>
              <a:rPr lang="ru-RU" dirty="0" err="1"/>
              <a:t>чест</a:t>
            </a:r>
            <a:r>
              <a:rPr lang="ru-RU" dirty="0"/>
              <a:t> е за мен </a:t>
            </a:r>
            <a:r>
              <a:rPr lang="ru-RU" dirty="0" err="1"/>
              <a:t>днес</a:t>
            </a:r>
            <a:r>
              <a:rPr lang="ru-RU" dirty="0"/>
              <a:t> да </a:t>
            </a:r>
            <a:r>
              <a:rPr lang="ru-RU" dirty="0" err="1"/>
              <a:t>бъда</a:t>
            </a:r>
            <a:r>
              <a:rPr lang="ru-RU" dirty="0"/>
              <a:t> с вас тук в София и по </a:t>
            </a:r>
            <a:r>
              <a:rPr lang="ru-RU" dirty="0" err="1"/>
              <a:t>този</a:t>
            </a:r>
            <a:r>
              <a:rPr lang="ru-RU" dirty="0"/>
              <a:t> повод </a:t>
            </a:r>
            <a:r>
              <a:rPr lang="ru-RU" dirty="0" err="1"/>
              <a:t>бих</a:t>
            </a:r>
            <a:r>
              <a:rPr lang="ru-RU" dirty="0"/>
              <a:t> искала да </a:t>
            </a:r>
            <a:r>
              <a:rPr lang="ru-RU" dirty="0" err="1"/>
              <a:t>изразя</a:t>
            </a:r>
            <a:r>
              <a:rPr lang="ru-RU" dirty="0"/>
              <a:t> </a:t>
            </a:r>
            <a:r>
              <a:rPr lang="ru-RU" dirty="0" err="1"/>
              <a:t>дълбоката</a:t>
            </a:r>
            <a:r>
              <a:rPr lang="ru-RU" dirty="0"/>
              <a:t> си </a:t>
            </a:r>
            <a:r>
              <a:rPr lang="ru-RU" dirty="0" err="1"/>
              <a:t>благодарност</a:t>
            </a:r>
            <a:r>
              <a:rPr lang="ru-RU" dirty="0"/>
              <a:t> за </a:t>
            </a:r>
            <a:r>
              <a:rPr lang="ru-RU" dirty="0" err="1"/>
              <a:t>оказаното</a:t>
            </a:r>
            <a:r>
              <a:rPr lang="ru-RU" dirty="0"/>
              <a:t> ми </a:t>
            </a:r>
            <a:r>
              <a:rPr lang="ru-RU" dirty="0" err="1"/>
              <a:t>гостоприемство</a:t>
            </a:r>
            <a:r>
              <a:rPr lang="ru-RU" dirty="0"/>
              <a:t>. </a:t>
            </a:r>
          </a:p>
          <a:p>
            <a:r>
              <a:rPr lang="ru-RU" dirty="0" err="1"/>
              <a:t>Нуждата</a:t>
            </a:r>
            <a:r>
              <a:rPr lang="ru-RU" dirty="0"/>
              <a:t> от защита на </a:t>
            </a:r>
            <a:r>
              <a:rPr lang="ru-RU" dirty="0" err="1"/>
              <a:t>Православието</a:t>
            </a:r>
            <a:r>
              <a:rPr lang="ru-RU" dirty="0"/>
              <a:t> в </a:t>
            </a:r>
            <a:r>
              <a:rPr lang="ru-RU" dirty="0" err="1"/>
              <a:t>този</a:t>
            </a:r>
            <a:r>
              <a:rPr lang="ru-RU" dirty="0"/>
              <a:t> момент е </a:t>
            </a:r>
            <a:r>
              <a:rPr lang="ru-RU" dirty="0" err="1"/>
              <a:t>повече</a:t>
            </a:r>
            <a:r>
              <a:rPr lang="ru-RU" dirty="0"/>
              <a:t> от вопиюща, </a:t>
            </a:r>
            <a:r>
              <a:rPr lang="ru-RU" dirty="0" err="1"/>
              <a:t>особено</a:t>
            </a:r>
            <a:r>
              <a:rPr lang="ru-RU" dirty="0"/>
              <a:t> в </a:t>
            </a:r>
            <a:r>
              <a:rPr lang="ru-RU" dirty="0" err="1"/>
              <a:t>светлината</a:t>
            </a:r>
            <a:r>
              <a:rPr lang="ru-RU" dirty="0"/>
              <a:t> на </a:t>
            </a:r>
            <a:r>
              <a:rPr lang="ru-RU" dirty="0" err="1"/>
              <a:t>актуалните</a:t>
            </a:r>
            <a:r>
              <a:rPr lang="ru-RU" dirty="0"/>
              <a:t> геополитически </a:t>
            </a:r>
            <a:r>
              <a:rPr lang="ru-RU" dirty="0" err="1"/>
              <a:t>събития</a:t>
            </a:r>
            <a:r>
              <a:rPr lang="ru-RU" dirty="0"/>
              <a:t>. </a:t>
            </a:r>
            <a:r>
              <a:rPr lang="ru-RU" dirty="0" err="1"/>
              <a:t>Въпреки</a:t>
            </a:r>
            <a:r>
              <a:rPr lang="ru-RU" dirty="0"/>
              <a:t> че </a:t>
            </a:r>
            <a:r>
              <a:rPr lang="ru-RU" dirty="0" err="1"/>
              <a:t>моята</a:t>
            </a:r>
            <a:r>
              <a:rPr lang="ru-RU" dirty="0"/>
              <a:t> тема е </a:t>
            </a:r>
            <a:r>
              <a:rPr lang="ru-RU" dirty="0" err="1"/>
              <a:t>свързана</a:t>
            </a:r>
            <a:r>
              <a:rPr lang="ru-RU" dirty="0"/>
              <a:t> с </a:t>
            </a:r>
            <a:r>
              <a:rPr lang="ru-RU" dirty="0" err="1"/>
              <a:t>положението</a:t>
            </a:r>
            <a:r>
              <a:rPr lang="ru-RU" dirty="0"/>
              <a:t> на </a:t>
            </a:r>
            <a:r>
              <a:rPr lang="ru-RU" dirty="0" err="1"/>
              <a:t>Сръбската</a:t>
            </a:r>
            <a:r>
              <a:rPr lang="ru-RU" dirty="0"/>
              <a:t> православна </a:t>
            </a:r>
            <a:r>
              <a:rPr lang="ru-RU" dirty="0" err="1"/>
              <a:t>църква</a:t>
            </a:r>
            <a:r>
              <a:rPr lang="ru-RU" dirty="0"/>
              <a:t> в  Косово и </a:t>
            </a:r>
            <a:r>
              <a:rPr lang="ru-RU" dirty="0" err="1"/>
              <a:t>Метохия</a:t>
            </a:r>
            <a:r>
              <a:rPr lang="ru-RU" dirty="0"/>
              <a:t>,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изразя</a:t>
            </a:r>
            <a:r>
              <a:rPr lang="ru-RU" dirty="0"/>
              <a:t> в </a:t>
            </a:r>
            <a:r>
              <a:rPr lang="ru-RU" dirty="0" err="1"/>
              <a:t>началото</a:t>
            </a:r>
            <a:r>
              <a:rPr lang="ru-RU" dirty="0"/>
              <a:t> </a:t>
            </a:r>
            <a:r>
              <a:rPr lang="ru-RU" dirty="0" err="1"/>
              <a:t>категоричното</a:t>
            </a:r>
            <a:r>
              <a:rPr lang="ru-RU" dirty="0"/>
              <a:t> си </a:t>
            </a:r>
            <a:r>
              <a:rPr lang="ru-RU" dirty="0" err="1"/>
              <a:t>несъгласие</a:t>
            </a:r>
            <a:r>
              <a:rPr lang="ru-RU" dirty="0"/>
              <a:t> с </a:t>
            </a:r>
            <a:r>
              <a:rPr lang="ru-RU" dirty="0" err="1"/>
              <a:t>приемането</a:t>
            </a:r>
            <a:r>
              <a:rPr lang="ru-RU" dirty="0"/>
              <a:t> на закона за забрана на </a:t>
            </a:r>
            <a:r>
              <a:rPr lang="ru-RU" dirty="0" err="1"/>
              <a:t>Православието</a:t>
            </a:r>
            <a:r>
              <a:rPr lang="ru-RU" dirty="0"/>
              <a:t> в </a:t>
            </a:r>
            <a:r>
              <a:rPr lang="ru-RU" dirty="0" err="1"/>
              <a:t>Украйна</a:t>
            </a:r>
            <a:r>
              <a:rPr lang="ru-RU" dirty="0"/>
              <a:t>. </a:t>
            </a:r>
            <a:r>
              <a:rPr lang="ru-RU" dirty="0" err="1"/>
              <a:t>Приемането</a:t>
            </a:r>
            <a:r>
              <a:rPr lang="ru-RU" dirty="0"/>
              <a:t> на закон 8371 е варварски акт,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представлява</a:t>
            </a:r>
            <a:r>
              <a:rPr lang="ru-RU" dirty="0"/>
              <a:t> грубо </a:t>
            </a:r>
            <a:r>
              <a:rPr lang="ru-RU" dirty="0" err="1"/>
              <a:t>нарушаване</a:t>
            </a:r>
            <a:r>
              <a:rPr lang="ru-RU" dirty="0"/>
              <a:t> на </a:t>
            </a:r>
            <a:r>
              <a:rPr lang="ru-RU" dirty="0" err="1"/>
              <a:t>основните</a:t>
            </a:r>
            <a:r>
              <a:rPr lang="ru-RU" dirty="0"/>
              <a:t> идеи за </a:t>
            </a:r>
            <a:r>
              <a:rPr lang="ru-RU" dirty="0" err="1"/>
              <a:t>свободата</a:t>
            </a:r>
            <a:r>
              <a:rPr lang="ru-RU" dirty="0"/>
              <a:t> на </a:t>
            </a:r>
            <a:r>
              <a:rPr lang="ru-RU" dirty="0" err="1"/>
              <a:t>вероизповедание</a:t>
            </a:r>
            <a:r>
              <a:rPr lang="ru-RU" dirty="0"/>
              <a:t> и за </a:t>
            </a:r>
            <a:r>
              <a:rPr lang="ru-RU" dirty="0" err="1"/>
              <a:t>човешките</a:t>
            </a:r>
            <a:r>
              <a:rPr lang="ru-RU" dirty="0"/>
              <a:t> права и </a:t>
            </a:r>
            <a:r>
              <a:rPr lang="ru-RU" dirty="0" err="1"/>
              <a:t>противоречи</a:t>
            </a:r>
            <a:r>
              <a:rPr lang="ru-RU" dirty="0"/>
              <a:t> на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демократични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12BB05-97E2-40DB-8D50-C86D0EBF9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3989"/>
            <a:ext cx="6029739" cy="62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96BB0-FD32-4617-924F-CF0D95C7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214686"/>
            <a:ext cx="10515600" cy="1504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5E672D-86B1-4456-B8A4-111947217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026"/>
            <a:ext cx="12192000" cy="663933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края на </a:t>
            </a:r>
            <a:r>
              <a:rPr lang="ru-RU" dirty="0" err="1"/>
              <a:t>своето</a:t>
            </a:r>
            <a:r>
              <a:rPr lang="ru-RU" dirty="0"/>
              <a:t> изложение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направя</a:t>
            </a:r>
            <a:r>
              <a:rPr lang="ru-RU" dirty="0"/>
              <a:t> </a:t>
            </a:r>
            <a:r>
              <a:rPr lang="ru-RU" dirty="0" err="1"/>
              <a:t>следните</a:t>
            </a:r>
            <a:r>
              <a:rPr lang="ru-RU" dirty="0"/>
              <a:t> предложения:</a:t>
            </a:r>
          </a:p>
          <a:p>
            <a:r>
              <a:rPr lang="ru-RU" dirty="0"/>
              <a:t>С цел </a:t>
            </a:r>
            <a:r>
              <a:rPr lang="ru-RU" dirty="0" err="1"/>
              <a:t>спазване</a:t>
            </a:r>
            <a:r>
              <a:rPr lang="ru-RU" dirty="0"/>
              <a:t> на </a:t>
            </a:r>
            <a:r>
              <a:rPr lang="ru-RU" dirty="0" err="1"/>
              <a:t>международния</a:t>
            </a:r>
            <a:r>
              <a:rPr lang="ru-RU" dirty="0"/>
              <a:t> </a:t>
            </a:r>
            <a:r>
              <a:rPr lang="ru-RU" dirty="0" err="1"/>
              <a:t>правов</a:t>
            </a:r>
            <a:r>
              <a:rPr lang="ru-RU" dirty="0"/>
              <a:t> </a:t>
            </a:r>
            <a:r>
              <a:rPr lang="ru-RU" dirty="0" err="1"/>
              <a:t>ред</a:t>
            </a:r>
            <a:r>
              <a:rPr lang="ru-RU" dirty="0"/>
              <a:t> и </a:t>
            </a:r>
            <a:r>
              <a:rPr lang="ru-RU" dirty="0" err="1"/>
              <a:t>цивилизационните</a:t>
            </a:r>
            <a:r>
              <a:rPr lang="ru-RU" dirty="0"/>
              <a:t> </a:t>
            </a:r>
            <a:r>
              <a:rPr lang="ru-RU" dirty="0" err="1"/>
              <a:t>духовни</a:t>
            </a:r>
            <a:r>
              <a:rPr lang="ru-RU" dirty="0"/>
              <a:t> и </a:t>
            </a:r>
            <a:r>
              <a:rPr lang="ru-RU" dirty="0" err="1"/>
              <a:t>културни</a:t>
            </a:r>
            <a:r>
              <a:rPr lang="ru-RU" dirty="0"/>
              <a:t> постижения, в Косово и </a:t>
            </a:r>
            <a:r>
              <a:rPr lang="ru-RU" dirty="0" err="1"/>
              <a:t>Метохия</a:t>
            </a:r>
            <a:r>
              <a:rPr lang="ru-RU" dirty="0"/>
              <a:t> е необходимо:</a:t>
            </a:r>
          </a:p>
          <a:p>
            <a:r>
              <a:rPr lang="ru-RU" dirty="0" err="1"/>
              <a:t>Църквите</a:t>
            </a:r>
            <a:r>
              <a:rPr lang="ru-RU" dirty="0"/>
              <a:t> и </a:t>
            </a:r>
            <a:r>
              <a:rPr lang="ru-RU" dirty="0" err="1"/>
              <a:t>манастирите</a:t>
            </a:r>
            <a:r>
              <a:rPr lang="ru-RU" dirty="0"/>
              <a:t> на </a:t>
            </a:r>
            <a:r>
              <a:rPr lang="ru-RU" dirty="0" err="1"/>
              <a:t>Сръбската</a:t>
            </a:r>
            <a:r>
              <a:rPr lang="ru-RU" dirty="0"/>
              <a:t> православна </a:t>
            </a:r>
            <a:r>
              <a:rPr lang="ru-RU" dirty="0" err="1"/>
              <a:t>църква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защитени</a:t>
            </a:r>
            <a:r>
              <a:rPr lang="ru-RU" dirty="0"/>
              <a:t> от </a:t>
            </a:r>
            <a:r>
              <a:rPr lang="ru-RU" dirty="0" err="1"/>
              <a:t>опустошаване</a:t>
            </a:r>
            <a:r>
              <a:rPr lang="ru-RU" dirty="0"/>
              <a:t> и </a:t>
            </a:r>
            <a:r>
              <a:rPr lang="ru-RU" dirty="0" err="1"/>
              <a:t>унищожаване</a:t>
            </a:r>
            <a:r>
              <a:rPr lang="ru-RU" dirty="0"/>
              <a:t>;</a:t>
            </a:r>
          </a:p>
          <a:p>
            <a:r>
              <a:rPr lang="ru-RU" dirty="0" err="1"/>
              <a:t>Църквите</a:t>
            </a:r>
            <a:r>
              <a:rPr lang="ru-RU" dirty="0"/>
              <a:t> и </a:t>
            </a:r>
            <a:r>
              <a:rPr lang="ru-RU" dirty="0" err="1"/>
              <a:t>манастирите</a:t>
            </a:r>
            <a:r>
              <a:rPr lang="ru-RU" dirty="0"/>
              <a:t> на </a:t>
            </a:r>
            <a:r>
              <a:rPr lang="ru-RU" dirty="0" err="1"/>
              <a:t>Сръбската</a:t>
            </a:r>
            <a:r>
              <a:rPr lang="ru-RU" dirty="0"/>
              <a:t> православна  </a:t>
            </a:r>
            <a:r>
              <a:rPr lang="ru-RU" dirty="0" err="1"/>
              <a:t>църква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защитени</a:t>
            </a:r>
            <a:r>
              <a:rPr lang="ru-RU" dirty="0"/>
              <a:t> от </a:t>
            </a:r>
            <a:r>
              <a:rPr lang="ru-RU" dirty="0" err="1"/>
              <a:t>насилствено</a:t>
            </a:r>
            <a:r>
              <a:rPr lang="ru-RU" dirty="0"/>
              <a:t> </a:t>
            </a:r>
            <a:r>
              <a:rPr lang="ru-RU" dirty="0" err="1"/>
              <a:t>отнемане</a:t>
            </a:r>
            <a:r>
              <a:rPr lang="ru-RU" dirty="0"/>
              <a:t> от страна на </a:t>
            </a:r>
            <a:r>
              <a:rPr lang="ru-RU" dirty="0" err="1"/>
              <a:t>албанските</a:t>
            </a:r>
            <a:r>
              <a:rPr lang="ru-RU" dirty="0"/>
              <a:t> власти;</a:t>
            </a:r>
          </a:p>
          <a:p>
            <a:r>
              <a:rPr lang="ru-RU" dirty="0"/>
              <a:t>Да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преодоляно</a:t>
            </a:r>
            <a:r>
              <a:rPr lang="ru-RU" dirty="0"/>
              <a:t> и </a:t>
            </a:r>
            <a:r>
              <a:rPr lang="ru-RU" dirty="0" err="1"/>
              <a:t>прекратено</a:t>
            </a:r>
            <a:r>
              <a:rPr lang="ru-RU" dirty="0"/>
              <a:t> </a:t>
            </a:r>
            <a:r>
              <a:rPr lang="ru-RU" dirty="0" err="1"/>
              <a:t>фалшифицирането</a:t>
            </a:r>
            <a:r>
              <a:rPr lang="ru-RU" dirty="0"/>
              <a:t> в </a:t>
            </a:r>
            <a:r>
              <a:rPr lang="ru-RU" dirty="0" err="1"/>
              <a:t>политиката</a:t>
            </a:r>
            <a:r>
              <a:rPr lang="ru-RU" dirty="0"/>
              <a:t>, </a:t>
            </a:r>
            <a:r>
              <a:rPr lang="ru-RU" dirty="0" err="1"/>
              <a:t>науката</a:t>
            </a:r>
            <a:r>
              <a:rPr lang="ru-RU" dirty="0"/>
              <a:t>, </a:t>
            </a:r>
            <a:r>
              <a:rPr lang="ru-RU" dirty="0" err="1"/>
              <a:t>образованието</a:t>
            </a:r>
            <a:r>
              <a:rPr lang="ru-RU" dirty="0"/>
              <a:t>, </a:t>
            </a:r>
            <a:r>
              <a:rPr lang="ru-RU" dirty="0" err="1"/>
              <a:t>медиите</a:t>
            </a:r>
            <a:r>
              <a:rPr lang="ru-RU" dirty="0"/>
              <a:t>, туризма и т.н., с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сръбското</a:t>
            </a:r>
            <a:r>
              <a:rPr lang="ru-RU" dirty="0"/>
              <a:t> </a:t>
            </a:r>
            <a:r>
              <a:rPr lang="ru-RU" dirty="0" err="1"/>
              <a:t>културно</a:t>
            </a:r>
            <a:r>
              <a:rPr lang="ru-RU" dirty="0"/>
              <a:t> наследство се </a:t>
            </a:r>
            <a:r>
              <a:rPr lang="ru-RU" dirty="0" err="1"/>
              <a:t>прехвърля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албанското</a:t>
            </a:r>
            <a:r>
              <a:rPr lang="ru-RU" dirty="0"/>
              <a:t>;</a:t>
            </a:r>
          </a:p>
          <a:p>
            <a:r>
              <a:rPr lang="ru-RU" dirty="0"/>
              <a:t>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защитени</a:t>
            </a:r>
            <a:r>
              <a:rPr lang="ru-RU" dirty="0"/>
              <a:t> </a:t>
            </a:r>
            <a:r>
              <a:rPr lang="ru-RU" dirty="0" err="1"/>
              <a:t>свещениците</a:t>
            </a:r>
            <a:r>
              <a:rPr lang="ru-RU" dirty="0"/>
              <a:t> и </a:t>
            </a:r>
            <a:r>
              <a:rPr lang="ru-RU" dirty="0" err="1"/>
              <a:t>верният</a:t>
            </a:r>
            <a:r>
              <a:rPr lang="ru-RU" dirty="0"/>
              <a:t> народ на СПЦ от </a:t>
            </a:r>
            <a:r>
              <a:rPr lang="ru-RU" dirty="0" err="1"/>
              <a:t>насилието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перманентно се </a:t>
            </a:r>
            <a:r>
              <a:rPr lang="ru-RU" dirty="0" err="1"/>
              <a:t>упражнява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тях</a:t>
            </a:r>
            <a:r>
              <a:rPr lang="ru-RU" dirty="0"/>
              <a:t>;</a:t>
            </a:r>
          </a:p>
          <a:p>
            <a:r>
              <a:rPr lang="ru-RU" dirty="0"/>
              <a:t>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защитени</a:t>
            </a:r>
            <a:r>
              <a:rPr lang="ru-RU" dirty="0"/>
              <a:t> </a:t>
            </a:r>
            <a:r>
              <a:rPr lang="ru-RU" dirty="0" err="1"/>
              <a:t>сръбските</a:t>
            </a:r>
            <a:r>
              <a:rPr lang="ru-RU" dirty="0"/>
              <a:t> </a:t>
            </a:r>
            <a:r>
              <a:rPr lang="ru-RU" dirty="0" err="1"/>
              <a:t>гробища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биват</a:t>
            </a:r>
            <a:r>
              <a:rPr lang="ru-RU" dirty="0"/>
              <a:t> </a:t>
            </a:r>
            <a:r>
              <a:rPr lang="ru-RU" dirty="0" err="1"/>
              <a:t>разравяни</a:t>
            </a:r>
            <a:r>
              <a:rPr lang="ru-RU" dirty="0"/>
              <a:t> от </a:t>
            </a:r>
            <a:r>
              <a:rPr lang="ru-RU" dirty="0" err="1"/>
              <a:t>строителни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с цел </a:t>
            </a:r>
            <a:r>
              <a:rPr lang="ru-RU" dirty="0" err="1"/>
              <a:t>заличаване</a:t>
            </a:r>
            <a:r>
              <a:rPr lang="ru-RU" dirty="0"/>
              <a:t> на </a:t>
            </a:r>
            <a:r>
              <a:rPr lang="ru-RU" dirty="0" err="1"/>
              <a:t>този</a:t>
            </a:r>
            <a:r>
              <a:rPr lang="ru-RU" dirty="0"/>
              <a:t> вид </a:t>
            </a:r>
            <a:r>
              <a:rPr lang="ru-RU" dirty="0" err="1"/>
              <a:t>доказателства</a:t>
            </a:r>
            <a:r>
              <a:rPr lang="ru-RU" dirty="0"/>
              <a:t> за </a:t>
            </a:r>
            <a:r>
              <a:rPr lang="ru-RU" dirty="0" err="1"/>
              <a:t>изконния</a:t>
            </a:r>
            <a:r>
              <a:rPr lang="ru-RU" dirty="0"/>
              <a:t> живот на </a:t>
            </a:r>
            <a:r>
              <a:rPr lang="ru-RU" dirty="0" err="1"/>
              <a:t>сръбския</a:t>
            </a:r>
            <a:r>
              <a:rPr lang="ru-RU" dirty="0"/>
              <a:t> народ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тези</a:t>
            </a:r>
            <a:r>
              <a:rPr lang="ru-RU" dirty="0"/>
              <a:t> </a:t>
            </a:r>
            <a:r>
              <a:rPr lang="ru-RU" dirty="0" err="1"/>
              <a:t>територии</a:t>
            </a:r>
            <a:r>
              <a:rPr lang="ru-RU" dirty="0"/>
              <a:t>;</a:t>
            </a:r>
          </a:p>
          <a:p>
            <a:r>
              <a:rPr lang="ru-RU" dirty="0"/>
              <a:t>Да се предотврати </a:t>
            </a:r>
            <a:r>
              <a:rPr lang="ru-RU" dirty="0" err="1"/>
              <a:t>преименуването</a:t>
            </a:r>
            <a:r>
              <a:rPr lang="ru-RU" dirty="0"/>
              <a:t> на </a:t>
            </a:r>
            <a:r>
              <a:rPr lang="ru-RU" dirty="0" err="1"/>
              <a:t>Сръбската</a:t>
            </a:r>
            <a:r>
              <a:rPr lang="ru-RU" dirty="0"/>
              <a:t> православна </a:t>
            </a:r>
            <a:r>
              <a:rPr lang="ru-RU" dirty="0" err="1"/>
              <a:t>църква</a:t>
            </a:r>
            <a:r>
              <a:rPr lang="ru-RU" dirty="0"/>
              <a:t> на </a:t>
            </a:r>
            <a:r>
              <a:rPr lang="ru-RU" dirty="0" err="1"/>
              <a:t>тези</a:t>
            </a:r>
            <a:r>
              <a:rPr lang="ru-RU" dirty="0"/>
              <a:t> </a:t>
            </a:r>
            <a:r>
              <a:rPr lang="ru-RU" dirty="0" err="1"/>
              <a:t>земи</a:t>
            </a:r>
            <a:r>
              <a:rPr lang="ru-RU" dirty="0"/>
              <a:t> в „Православна </a:t>
            </a:r>
            <a:r>
              <a:rPr lang="ru-RU" dirty="0" err="1"/>
              <a:t>църква</a:t>
            </a:r>
            <a:r>
              <a:rPr lang="ru-RU" dirty="0"/>
              <a:t> на  Косово“, </a:t>
            </a:r>
            <a:r>
              <a:rPr lang="ru-RU" dirty="0" err="1"/>
              <a:t>което</a:t>
            </a:r>
            <a:r>
              <a:rPr lang="ru-RU" dirty="0"/>
              <a:t> би довело и до </a:t>
            </a:r>
            <a:r>
              <a:rPr lang="ru-RU" dirty="0" err="1"/>
              <a:t>насилствена</a:t>
            </a:r>
            <a:r>
              <a:rPr lang="ru-RU" dirty="0"/>
              <a:t> </a:t>
            </a:r>
            <a:r>
              <a:rPr lang="ru-RU" dirty="0" err="1"/>
              <a:t>промяна</a:t>
            </a:r>
            <a:r>
              <a:rPr lang="ru-RU" dirty="0"/>
              <a:t> на </a:t>
            </a:r>
            <a:r>
              <a:rPr lang="ru-RU" dirty="0" err="1"/>
              <a:t>титуляра</a:t>
            </a:r>
            <a:r>
              <a:rPr lang="ru-RU" dirty="0"/>
              <a:t> на </a:t>
            </a:r>
            <a:r>
              <a:rPr lang="ru-RU" dirty="0" err="1"/>
              <a:t>имуществото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е </a:t>
            </a:r>
            <a:r>
              <a:rPr lang="ru-RU" dirty="0" err="1"/>
              <a:t>собственост</a:t>
            </a:r>
            <a:r>
              <a:rPr lang="ru-RU" dirty="0"/>
              <a:t> на СПЦ;</a:t>
            </a:r>
          </a:p>
          <a:p>
            <a:r>
              <a:rPr lang="ru-RU" dirty="0" err="1"/>
              <a:t>Накрая</a:t>
            </a:r>
            <a:r>
              <a:rPr lang="ru-RU" dirty="0"/>
              <a:t>, на </a:t>
            </a:r>
            <a:r>
              <a:rPr lang="ru-RU" dirty="0" err="1"/>
              <a:t>православното</a:t>
            </a:r>
            <a:r>
              <a:rPr lang="ru-RU" dirty="0"/>
              <a:t> </a:t>
            </a:r>
            <a:r>
              <a:rPr lang="ru-RU" dirty="0" err="1"/>
              <a:t>сръбско</a:t>
            </a:r>
            <a:r>
              <a:rPr lang="ru-RU" dirty="0"/>
              <a:t> население да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обезпечен</a:t>
            </a:r>
            <a:r>
              <a:rPr lang="ru-RU" dirty="0"/>
              <a:t> живот, </a:t>
            </a:r>
            <a:r>
              <a:rPr lang="ru-RU" dirty="0" err="1"/>
              <a:t>който</a:t>
            </a:r>
            <a:r>
              <a:rPr lang="ru-RU" dirty="0"/>
              <a:t> да е достоен за </a:t>
            </a:r>
            <a:r>
              <a:rPr lang="ru-RU" dirty="0" err="1"/>
              <a:t>човека</a:t>
            </a:r>
            <a:r>
              <a:rPr lang="ru-RU" dirty="0"/>
              <a:t>, в </a:t>
            </a:r>
            <a:r>
              <a:rPr lang="ru-RU" dirty="0" err="1"/>
              <a:t>съответствие</a:t>
            </a:r>
            <a:r>
              <a:rPr lang="ru-RU" dirty="0"/>
              <a:t> с </a:t>
            </a:r>
            <a:r>
              <a:rPr lang="ru-RU" dirty="0" err="1"/>
              <a:t>демократическите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и </a:t>
            </a:r>
            <a:r>
              <a:rPr lang="ru-RU" dirty="0" err="1"/>
              <a:t>международните</a:t>
            </a:r>
            <a:r>
              <a:rPr lang="ru-RU" dirty="0"/>
              <a:t> </a:t>
            </a:r>
            <a:r>
              <a:rPr lang="ru-RU" dirty="0" err="1"/>
              <a:t>правни</a:t>
            </a:r>
            <a:r>
              <a:rPr lang="ru-RU" dirty="0"/>
              <a:t> </a:t>
            </a:r>
            <a:r>
              <a:rPr lang="ru-RU" dirty="0" err="1"/>
              <a:t>регулатори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47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286BC-F4CF-48CA-8A52-CBEE515E3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990"/>
            <a:ext cx="10563970" cy="166979"/>
          </a:xfrm>
        </p:spPr>
        <p:txBody>
          <a:bodyPr>
            <a:normAutofit fontScale="90000"/>
          </a:bodyPr>
          <a:lstStyle/>
          <a:p>
            <a:r>
              <a:rPr lang="ru-RU" dirty="0"/>
              <a:t>		</a:t>
            </a:r>
            <a:r>
              <a:rPr lang="ru-RU" b="1" dirty="0"/>
              <a:t>Благодаря за </a:t>
            </a:r>
            <a:r>
              <a:rPr lang="ru-RU" b="1" dirty="0" err="1"/>
              <a:t>вниманието</a:t>
            </a:r>
            <a:r>
              <a:rPr lang="ru-RU" b="1" dirty="0"/>
              <a:t>!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sr-Latn-RS" dirty="0"/>
              <a:t>			</a:t>
            </a:r>
            <a:r>
              <a:rPr lang="sr-Latn-RS" b="1" dirty="0"/>
              <a:t>www.geostrategy.rs</a:t>
            </a:r>
            <a:endParaRPr lang="ru-RU" b="1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F65086D-FD13-49FC-88D0-5102ECEFD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42" y="3370550"/>
            <a:ext cx="2978087" cy="2978087"/>
          </a:xfrm>
        </p:spPr>
      </p:pic>
    </p:spTree>
    <p:extLst>
      <p:ext uri="{BB962C8B-B14F-4D97-AF65-F5344CB8AC3E}">
        <p14:creationId xmlns:p14="http://schemas.microsoft.com/office/powerpoint/2010/main" val="376446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EECA6-3577-4E82-A42B-0E9A96C8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48847" cy="61867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DB495-FDEC-496C-89CA-11C46A3A1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922" y="365124"/>
            <a:ext cx="5648078" cy="6492875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връзка</a:t>
            </a:r>
            <a:r>
              <a:rPr lang="ru-RU" dirty="0"/>
              <a:t> с </a:t>
            </a:r>
            <a:r>
              <a:rPr lang="ru-RU" dirty="0" err="1"/>
              <a:t>това</a:t>
            </a:r>
            <a:r>
              <a:rPr lang="ru-RU" dirty="0"/>
              <a:t>, </a:t>
            </a:r>
            <a:r>
              <a:rPr lang="ru-RU" dirty="0" err="1"/>
              <a:t>систематичното</a:t>
            </a:r>
            <a:r>
              <a:rPr lang="ru-RU" dirty="0"/>
              <a:t> насилие, </a:t>
            </a:r>
            <a:r>
              <a:rPr lang="ru-RU" dirty="0" err="1"/>
              <a:t>което</a:t>
            </a:r>
            <a:r>
              <a:rPr lang="ru-RU" dirty="0"/>
              <a:t> се </a:t>
            </a:r>
            <a:r>
              <a:rPr lang="ru-RU" dirty="0" err="1"/>
              <a:t>упражнява</a:t>
            </a:r>
            <a:r>
              <a:rPr lang="ru-RU" dirty="0"/>
              <a:t> над </a:t>
            </a:r>
            <a:r>
              <a:rPr lang="ru-RU" dirty="0" err="1"/>
              <a:t>Украинската</a:t>
            </a:r>
            <a:r>
              <a:rPr lang="ru-RU" dirty="0"/>
              <a:t>  православна </a:t>
            </a:r>
            <a:r>
              <a:rPr lang="ru-RU" dirty="0" err="1"/>
              <a:t>църква</a:t>
            </a:r>
            <a:r>
              <a:rPr lang="ru-RU" dirty="0"/>
              <a:t> в </a:t>
            </a:r>
            <a:r>
              <a:rPr lang="ru-RU" dirty="0" err="1"/>
              <a:t>Украйна</a:t>
            </a:r>
            <a:r>
              <a:rPr lang="ru-RU" dirty="0"/>
              <a:t>, е много сходно с </a:t>
            </a:r>
            <a:r>
              <a:rPr lang="ru-RU" dirty="0" err="1"/>
              <a:t>насилието</a:t>
            </a:r>
            <a:r>
              <a:rPr lang="ru-RU" dirty="0"/>
              <a:t> над </a:t>
            </a:r>
            <a:r>
              <a:rPr lang="ru-RU" dirty="0" err="1"/>
              <a:t>Сръбската</a:t>
            </a:r>
            <a:r>
              <a:rPr lang="ru-RU" dirty="0"/>
              <a:t> православна </a:t>
            </a:r>
            <a:r>
              <a:rPr lang="ru-RU" dirty="0" err="1"/>
              <a:t>църква</a:t>
            </a:r>
            <a:r>
              <a:rPr lang="ru-RU" dirty="0"/>
              <a:t> в Косово и </a:t>
            </a:r>
            <a:r>
              <a:rPr lang="ru-RU" dirty="0" err="1"/>
              <a:t>Метохия</a:t>
            </a:r>
            <a:r>
              <a:rPr lang="ru-RU" dirty="0"/>
              <a:t>. От </a:t>
            </a:r>
            <a:r>
              <a:rPr lang="ru-RU" dirty="0" err="1"/>
              <a:t>времето</a:t>
            </a:r>
            <a:r>
              <a:rPr lang="ru-RU" dirty="0"/>
              <a:t> на </a:t>
            </a:r>
            <a:r>
              <a:rPr lang="ru-RU" dirty="0" err="1"/>
              <a:t>бомбардировките</a:t>
            </a:r>
            <a:r>
              <a:rPr lang="ru-RU" dirty="0"/>
              <a:t> на НАТО над </a:t>
            </a:r>
            <a:r>
              <a:rPr lang="ru-RU" dirty="0" err="1"/>
              <a:t>Сърбия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1999 г. </a:t>
            </a:r>
            <a:r>
              <a:rPr lang="ru-RU" dirty="0" err="1"/>
              <a:t>територията</a:t>
            </a:r>
            <a:r>
              <a:rPr lang="ru-RU" dirty="0"/>
              <a:t> на </a:t>
            </a:r>
            <a:r>
              <a:rPr lang="ru-RU" dirty="0" err="1"/>
              <a:t>южната</a:t>
            </a:r>
            <a:r>
              <a:rPr lang="ru-RU" dirty="0"/>
              <a:t> </a:t>
            </a:r>
            <a:r>
              <a:rPr lang="ru-RU" dirty="0" err="1"/>
              <a:t>сръбска</a:t>
            </a:r>
            <a:r>
              <a:rPr lang="ru-RU" dirty="0"/>
              <a:t> автономна </a:t>
            </a:r>
            <a:r>
              <a:rPr lang="ru-RU" dirty="0" err="1"/>
              <a:t>област</a:t>
            </a:r>
            <a:r>
              <a:rPr lang="ru-RU" dirty="0"/>
              <a:t> Косово и </a:t>
            </a:r>
            <a:r>
              <a:rPr lang="ru-RU" dirty="0" err="1"/>
              <a:t>Метохия</a:t>
            </a:r>
            <a:r>
              <a:rPr lang="ru-RU" dirty="0"/>
              <a:t> се </a:t>
            </a:r>
            <a:r>
              <a:rPr lang="ru-RU" dirty="0" err="1"/>
              <a:t>намира</a:t>
            </a:r>
            <a:r>
              <a:rPr lang="ru-RU" dirty="0"/>
              <a:t> под </a:t>
            </a:r>
            <a:r>
              <a:rPr lang="ru-RU" dirty="0" err="1"/>
              <a:t>контрола</a:t>
            </a:r>
            <a:r>
              <a:rPr lang="ru-RU" dirty="0"/>
              <a:t> на </a:t>
            </a:r>
            <a:r>
              <a:rPr lang="ru-RU" dirty="0" err="1"/>
              <a:t>международните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на ООН и НАТО в </a:t>
            </a:r>
            <a:r>
              <a:rPr lang="ru-RU" dirty="0" err="1"/>
              <a:t>състава</a:t>
            </a:r>
            <a:r>
              <a:rPr lang="ru-RU" dirty="0"/>
              <a:t> на КФОР, </a:t>
            </a:r>
            <a:r>
              <a:rPr lang="ru-RU" dirty="0" err="1"/>
              <a:t>въз</a:t>
            </a:r>
            <a:r>
              <a:rPr lang="ru-RU" dirty="0"/>
              <a:t> основа на Военно-</a:t>
            </a:r>
            <a:r>
              <a:rPr lang="ru-RU" dirty="0" err="1"/>
              <a:t>техническото</a:t>
            </a:r>
            <a:r>
              <a:rPr lang="ru-RU" dirty="0"/>
              <a:t> </a:t>
            </a:r>
            <a:r>
              <a:rPr lang="ru-RU" dirty="0" err="1"/>
              <a:t>споразумение</a:t>
            </a:r>
            <a:r>
              <a:rPr lang="ru-RU" dirty="0"/>
              <a:t> от 9 </a:t>
            </a:r>
            <a:r>
              <a:rPr lang="ru-RU" dirty="0" err="1"/>
              <a:t>юни</a:t>
            </a:r>
            <a:r>
              <a:rPr lang="ru-RU" dirty="0"/>
              <a:t> 1999 година и Резолюция 1244 на </a:t>
            </a:r>
            <a:r>
              <a:rPr lang="ru-RU" dirty="0" err="1"/>
              <a:t>Съвета</a:t>
            </a:r>
            <a:r>
              <a:rPr lang="ru-RU" dirty="0"/>
              <a:t> за </a:t>
            </a:r>
            <a:r>
              <a:rPr lang="ru-RU" dirty="0" err="1"/>
              <a:t>сигурност</a:t>
            </a:r>
            <a:r>
              <a:rPr lang="ru-RU" dirty="0"/>
              <a:t> на </a:t>
            </a:r>
            <a:r>
              <a:rPr lang="ru-RU" dirty="0" err="1"/>
              <a:t>Обединените</a:t>
            </a:r>
            <a:r>
              <a:rPr lang="ru-RU" dirty="0"/>
              <a:t> нации от 10 </a:t>
            </a:r>
            <a:r>
              <a:rPr lang="ru-RU" dirty="0" err="1"/>
              <a:t>юни</a:t>
            </a:r>
            <a:r>
              <a:rPr lang="ru-RU" dirty="0"/>
              <a:t> 1999 година.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458304-E55B-4349-9F56-C49C08026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123"/>
            <a:ext cx="6687046" cy="612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1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C867E-DAF3-47A6-84E4-1339C5DB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866" y="365125"/>
            <a:ext cx="5884626" cy="61469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CF80BC-47C4-4FB4-B54D-C740CF342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3" y="214685"/>
            <a:ext cx="5398934" cy="654392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албански</a:t>
            </a:r>
            <a:r>
              <a:rPr lang="ru-RU" dirty="0"/>
              <a:t> </a:t>
            </a:r>
            <a:r>
              <a:rPr lang="ru-RU" dirty="0" err="1"/>
              <a:t>сепаратисти</a:t>
            </a:r>
            <a:r>
              <a:rPr lang="ru-RU" dirty="0"/>
              <a:t>, наречена „</a:t>
            </a:r>
            <a:r>
              <a:rPr lang="ru-RU" dirty="0" err="1"/>
              <a:t>Лидерите</a:t>
            </a:r>
            <a:r>
              <a:rPr lang="ru-RU" dirty="0"/>
              <a:t> на </a:t>
            </a:r>
            <a:r>
              <a:rPr lang="ru-RU" dirty="0" err="1"/>
              <a:t>нашия</a:t>
            </a:r>
            <a:r>
              <a:rPr lang="ru-RU" dirty="0"/>
              <a:t> народ, избрани  демократично“, приема </a:t>
            </a:r>
            <a:r>
              <a:rPr lang="ru-RU" dirty="0" err="1"/>
              <a:t>едностранно</a:t>
            </a:r>
            <a:r>
              <a:rPr lang="ru-RU" dirty="0"/>
              <a:t> на 17 </a:t>
            </a:r>
            <a:r>
              <a:rPr lang="ru-RU" dirty="0" err="1"/>
              <a:t>февруари</a:t>
            </a:r>
            <a:r>
              <a:rPr lang="ru-RU" dirty="0"/>
              <a:t> 2008 година Декларация за </a:t>
            </a:r>
            <a:r>
              <a:rPr lang="ru-RU" dirty="0" err="1"/>
              <a:t>независимостта</a:t>
            </a:r>
            <a:r>
              <a:rPr lang="ru-RU" dirty="0"/>
              <a:t> на Косово,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противоречи</a:t>
            </a:r>
            <a:r>
              <a:rPr lang="ru-RU" dirty="0"/>
              <a:t> на </a:t>
            </a:r>
            <a:r>
              <a:rPr lang="ru-RU" dirty="0" err="1"/>
              <a:t>международното</a:t>
            </a:r>
            <a:r>
              <a:rPr lang="ru-RU" dirty="0"/>
              <a:t>  право, на Резолюция 1244 и на </a:t>
            </a:r>
            <a:r>
              <a:rPr lang="ru-RU" dirty="0" err="1"/>
              <a:t>Конституцията</a:t>
            </a:r>
            <a:r>
              <a:rPr lang="ru-RU" dirty="0"/>
              <a:t> на </a:t>
            </a:r>
            <a:r>
              <a:rPr lang="ru-RU" dirty="0" err="1"/>
              <a:t>Република</a:t>
            </a:r>
            <a:r>
              <a:rPr lang="ru-RU" dirty="0"/>
              <a:t> </a:t>
            </a:r>
            <a:r>
              <a:rPr lang="ru-RU" dirty="0" err="1"/>
              <a:t>Сърбия</a:t>
            </a:r>
            <a:r>
              <a:rPr lang="ru-RU" dirty="0"/>
              <a:t>. Искам да </a:t>
            </a:r>
            <a:r>
              <a:rPr lang="ru-RU" dirty="0" err="1"/>
              <a:t>обърна</a:t>
            </a:r>
            <a:r>
              <a:rPr lang="ru-RU" dirty="0"/>
              <a:t> внимание </a:t>
            </a:r>
            <a:r>
              <a:rPr lang="ru-RU" dirty="0" err="1"/>
              <a:t>върху</a:t>
            </a:r>
            <a:r>
              <a:rPr lang="ru-RU" dirty="0"/>
              <a:t> факта, че с </a:t>
            </a:r>
            <a:r>
              <a:rPr lang="ru-RU" dirty="0" err="1"/>
              <a:t>поемането</a:t>
            </a:r>
            <a:r>
              <a:rPr lang="ru-RU" dirty="0"/>
              <a:t> на временен </a:t>
            </a:r>
            <a:r>
              <a:rPr lang="ru-RU" dirty="0" err="1"/>
              <a:t>контрол</a:t>
            </a:r>
            <a:r>
              <a:rPr lang="ru-RU" dirty="0"/>
              <a:t> над </a:t>
            </a:r>
            <a:r>
              <a:rPr lang="ru-RU" dirty="0" err="1"/>
              <a:t>територията</a:t>
            </a:r>
            <a:r>
              <a:rPr lang="ru-RU" dirty="0"/>
              <a:t> на Косово и </a:t>
            </a:r>
            <a:r>
              <a:rPr lang="ru-RU" dirty="0" err="1"/>
              <a:t>Метохия</a:t>
            </a:r>
            <a:r>
              <a:rPr lang="ru-RU" dirty="0"/>
              <a:t> </a:t>
            </a:r>
            <a:r>
              <a:rPr lang="ru-RU" dirty="0" err="1"/>
              <a:t>международните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не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осигурили</a:t>
            </a:r>
            <a:r>
              <a:rPr lang="ru-RU" dirty="0"/>
              <a:t> мира и </a:t>
            </a:r>
            <a:r>
              <a:rPr lang="ru-RU" dirty="0" err="1"/>
              <a:t>спокойствието</a:t>
            </a:r>
            <a:r>
              <a:rPr lang="ru-RU" dirty="0"/>
              <a:t> на </a:t>
            </a:r>
            <a:r>
              <a:rPr lang="ru-RU" dirty="0" err="1"/>
              <a:t>тази</a:t>
            </a:r>
            <a:r>
              <a:rPr lang="ru-RU" dirty="0"/>
              <a:t> </a:t>
            </a:r>
            <a:r>
              <a:rPr lang="ru-RU" dirty="0" err="1"/>
              <a:t>територия</a:t>
            </a:r>
            <a:r>
              <a:rPr lang="ru-RU" dirty="0"/>
              <a:t> и не </a:t>
            </a:r>
            <a:r>
              <a:rPr lang="ru-RU" dirty="0" err="1"/>
              <a:t>са</a:t>
            </a:r>
            <a:r>
              <a:rPr lang="ru-RU" dirty="0"/>
              <a:t> положили усилия за </a:t>
            </a:r>
            <a:r>
              <a:rPr lang="ru-RU" dirty="0" err="1"/>
              <a:t>реализиране</a:t>
            </a:r>
            <a:r>
              <a:rPr lang="ru-RU" dirty="0"/>
              <a:t> на Резолюция 1244,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подтиква</a:t>
            </a:r>
            <a:r>
              <a:rPr lang="ru-RU" dirty="0"/>
              <a:t> </a:t>
            </a:r>
            <a:r>
              <a:rPr lang="ru-RU" dirty="0" err="1"/>
              <a:t>албанските</a:t>
            </a:r>
            <a:r>
              <a:rPr lang="ru-RU" dirty="0"/>
              <a:t> </a:t>
            </a:r>
            <a:r>
              <a:rPr lang="ru-RU" dirty="0" err="1"/>
              <a:t>сепаратисти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насилническа</a:t>
            </a:r>
            <a:r>
              <a:rPr lang="ru-RU" dirty="0"/>
              <a:t> и противозаконна </a:t>
            </a:r>
            <a:r>
              <a:rPr lang="ru-RU" dirty="0" err="1"/>
              <a:t>дейност</a:t>
            </a:r>
            <a:r>
              <a:rPr lang="ru-RU" dirty="0"/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D17C16-D5A7-4EF8-83A4-BE60C5667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07" y="214685"/>
            <a:ext cx="6170213" cy="30831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597302-FE05-45EB-AE50-DB8722EF2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07" y="3429000"/>
            <a:ext cx="6170212" cy="308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0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56396-61E7-4E03-BD88-1B69BAD7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628569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6406A3-7EB9-4C3B-BA34-BE50928D7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916" y="0"/>
            <a:ext cx="6300083" cy="68580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От Косово и </a:t>
            </a:r>
            <a:r>
              <a:rPr lang="ru-RU" dirty="0" err="1"/>
              <a:t>Метохия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изгонени</a:t>
            </a:r>
            <a:r>
              <a:rPr lang="ru-RU" dirty="0"/>
              <a:t> около 250 </a:t>
            </a:r>
            <a:r>
              <a:rPr lang="ru-RU" dirty="0" err="1"/>
              <a:t>хиляди</a:t>
            </a:r>
            <a:r>
              <a:rPr lang="ru-RU" dirty="0"/>
              <a:t> </a:t>
            </a:r>
            <a:r>
              <a:rPr lang="ru-RU" dirty="0" err="1"/>
              <a:t>сърби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и до </a:t>
            </a:r>
            <a:r>
              <a:rPr lang="ru-RU" dirty="0" err="1"/>
              <a:t>днес</a:t>
            </a:r>
            <a:r>
              <a:rPr lang="ru-RU" dirty="0"/>
              <a:t> не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създадени</a:t>
            </a:r>
            <a:r>
              <a:rPr lang="ru-RU" dirty="0"/>
              <a:t> условия за </a:t>
            </a:r>
            <a:r>
              <a:rPr lang="ru-RU" dirty="0" err="1"/>
              <a:t>тяхното</a:t>
            </a:r>
            <a:r>
              <a:rPr lang="ru-RU" dirty="0"/>
              <a:t> </a:t>
            </a:r>
            <a:r>
              <a:rPr lang="ru-RU" dirty="0" err="1"/>
              <a:t>завръщане</a:t>
            </a:r>
            <a:r>
              <a:rPr lang="ru-RU" dirty="0"/>
              <a:t>. </a:t>
            </a:r>
            <a:r>
              <a:rPr lang="ru-RU" dirty="0" err="1"/>
              <a:t>Зачитането</a:t>
            </a:r>
            <a:r>
              <a:rPr lang="ru-RU" dirty="0"/>
              <a:t> на </a:t>
            </a:r>
            <a:r>
              <a:rPr lang="ru-RU" dirty="0" err="1"/>
              <a:t>човешките</a:t>
            </a:r>
            <a:r>
              <a:rPr lang="ru-RU" dirty="0"/>
              <a:t> права в Косово и </a:t>
            </a:r>
            <a:r>
              <a:rPr lang="ru-RU" dirty="0" err="1"/>
              <a:t>Метохия</a:t>
            </a:r>
            <a:r>
              <a:rPr lang="ru-RU" dirty="0"/>
              <a:t> и </a:t>
            </a:r>
            <a:r>
              <a:rPr lang="ru-RU" dirty="0" err="1"/>
              <a:t>общото</a:t>
            </a:r>
            <a:r>
              <a:rPr lang="ru-RU" dirty="0"/>
              <a:t> </a:t>
            </a:r>
            <a:r>
              <a:rPr lang="ru-RU" dirty="0" err="1"/>
              <a:t>състояние</a:t>
            </a:r>
            <a:r>
              <a:rPr lang="ru-RU" dirty="0"/>
              <a:t> на </a:t>
            </a:r>
            <a:r>
              <a:rPr lang="ru-RU" dirty="0" err="1"/>
              <a:t>сигурността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изключително</a:t>
            </a:r>
            <a:r>
              <a:rPr lang="ru-RU" dirty="0"/>
              <a:t> </a:t>
            </a:r>
            <a:r>
              <a:rPr lang="ru-RU" dirty="0" err="1"/>
              <a:t>лоши</a:t>
            </a:r>
            <a:r>
              <a:rPr lang="ru-RU" dirty="0"/>
              <a:t> и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изпълнени</a:t>
            </a:r>
            <a:r>
              <a:rPr lang="ru-RU" dirty="0"/>
              <a:t> с чести случаи на </a:t>
            </a:r>
            <a:r>
              <a:rPr lang="ru-RU" dirty="0" err="1"/>
              <a:t>терористични</a:t>
            </a:r>
            <a:r>
              <a:rPr lang="ru-RU" dirty="0"/>
              <a:t> </a:t>
            </a:r>
            <a:r>
              <a:rPr lang="ru-RU" dirty="0" err="1"/>
              <a:t>актове</a:t>
            </a:r>
            <a:r>
              <a:rPr lang="ru-RU" dirty="0"/>
              <a:t>, </a:t>
            </a:r>
            <a:r>
              <a:rPr lang="ru-RU" dirty="0" err="1"/>
              <a:t>физическо</a:t>
            </a:r>
            <a:r>
              <a:rPr lang="ru-RU" dirty="0"/>
              <a:t> насилие, убийства на </a:t>
            </a:r>
            <a:r>
              <a:rPr lang="ru-RU" dirty="0" err="1"/>
              <a:t>етническа</a:t>
            </a:r>
            <a:r>
              <a:rPr lang="ru-RU" dirty="0"/>
              <a:t> основа, </a:t>
            </a:r>
            <a:r>
              <a:rPr lang="ru-RU" dirty="0" err="1"/>
              <a:t>драстично</a:t>
            </a:r>
            <a:r>
              <a:rPr lang="ru-RU" dirty="0"/>
              <a:t> </a:t>
            </a:r>
            <a:r>
              <a:rPr lang="ru-RU" dirty="0" err="1"/>
              <a:t>увеличаване</a:t>
            </a:r>
            <a:r>
              <a:rPr lang="ru-RU" dirty="0"/>
              <a:t> на </a:t>
            </a:r>
            <a:r>
              <a:rPr lang="ru-RU" dirty="0" err="1"/>
              <a:t>престъпността</a:t>
            </a:r>
            <a:r>
              <a:rPr lang="ru-RU" dirty="0"/>
              <a:t>, разбойничество, с </a:t>
            </a:r>
            <a:r>
              <a:rPr lang="ru-RU" dirty="0" err="1"/>
              <a:t>узурпиране</a:t>
            </a:r>
            <a:r>
              <a:rPr lang="ru-RU" dirty="0"/>
              <a:t> и </a:t>
            </a:r>
            <a:r>
              <a:rPr lang="ru-RU" dirty="0" err="1"/>
              <a:t>унищожаване</a:t>
            </a:r>
            <a:r>
              <a:rPr lang="ru-RU" dirty="0"/>
              <a:t> на </a:t>
            </a:r>
            <a:r>
              <a:rPr lang="ru-RU" dirty="0" err="1"/>
              <a:t>частната</a:t>
            </a:r>
            <a:r>
              <a:rPr lang="ru-RU" dirty="0"/>
              <a:t> </a:t>
            </a:r>
            <a:r>
              <a:rPr lang="ru-RU" dirty="0" err="1"/>
              <a:t>собственост</a:t>
            </a:r>
            <a:r>
              <a:rPr lang="ru-RU" dirty="0"/>
              <a:t>, </a:t>
            </a:r>
            <a:r>
              <a:rPr lang="ru-RU" dirty="0" err="1"/>
              <a:t>отнемане</a:t>
            </a:r>
            <a:r>
              <a:rPr lang="ru-RU" dirty="0"/>
              <a:t> на </a:t>
            </a:r>
            <a:r>
              <a:rPr lang="ru-RU" dirty="0" err="1"/>
              <a:t>свободата</a:t>
            </a:r>
            <a:r>
              <a:rPr lang="ru-RU" dirty="0"/>
              <a:t> на </a:t>
            </a:r>
            <a:r>
              <a:rPr lang="ru-RU" dirty="0" err="1"/>
              <a:t>придвижване</a:t>
            </a:r>
            <a:r>
              <a:rPr lang="ru-RU" dirty="0"/>
              <a:t> и т.н. </a:t>
            </a:r>
          </a:p>
          <a:p>
            <a:r>
              <a:rPr lang="ru-RU" dirty="0" err="1"/>
              <a:t>Особено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застрашени</a:t>
            </a:r>
            <a:r>
              <a:rPr lang="ru-RU" dirty="0"/>
              <a:t> </a:t>
            </a:r>
            <a:r>
              <a:rPr lang="ru-RU" dirty="0" err="1"/>
              <a:t>верските</a:t>
            </a:r>
            <a:r>
              <a:rPr lang="ru-RU" dirty="0"/>
              <a:t> права на </a:t>
            </a:r>
            <a:r>
              <a:rPr lang="ru-RU" dirty="0" err="1"/>
              <a:t>останалото</a:t>
            </a:r>
            <a:r>
              <a:rPr lang="ru-RU" dirty="0"/>
              <a:t> на </a:t>
            </a:r>
            <a:r>
              <a:rPr lang="ru-RU" dirty="0" err="1"/>
              <a:t>тези</a:t>
            </a:r>
            <a:r>
              <a:rPr lang="ru-RU" dirty="0"/>
              <a:t> </a:t>
            </a:r>
            <a:r>
              <a:rPr lang="ru-RU" dirty="0" err="1"/>
              <a:t>територии</a:t>
            </a:r>
            <a:r>
              <a:rPr lang="ru-RU" dirty="0"/>
              <a:t> </a:t>
            </a:r>
            <a:r>
              <a:rPr lang="ru-RU" dirty="0" err="1"/>
              <a:t>сръбско</a:t>
            </a:r>
            <a:r>
              <a:rPr lang="ru-RU" dirty="0"/>
              <a:t> население, </a:t>
            </a:r>
            <a:r>
              <a:rPr lang="ru-RU" dirty="0" err="1"/>
              <a:t>което</a:t>
            </a:r>
            <a:r>
              <a:rPr lang="ru-RU" dirty="0"/>
              <a:t> се </a:t>
            </a:r>
            <a:r>
              <a:rPr lang="ru-RU" dirty="0" err="1"/>
              <a:t>изразява</a:t>
            </a:r>
            <a:r>
              <a:rPr lang="ru-RU" dirty="0"/>
              <a:t> в </a:t>
            </a:r>
            <a:r>
              <a:rPr lang="ru-RU" dirty="0" err="1"/>
              <a:t>преследване</a:t>
            </a:r>
            <a:r>
              <a:rPr lang="ru-RU" dirty="0"/>
              <a:t> и нападения над </a:t>
            </a:r>
            <a:r>
              <a:rPr lang="ru-RU" dirty="0" err="1"/>
              <a:t>свещениците</a:t>
            </a:r>
            <a:r>
              <a:rPr lang="ru-RU" dirty="0"/>
              <a:t> и </a:t>
            </a:r>
            <a:r>
              <a:rPr lang="ru-RU" dirty="0" err="1"/>
              <a:t>вярващите</a:t>
            </a:r>
            <a:r>
              <a:rPr lang="ru-RU" dirty="0"/>
              <a:t> на </a:t>
            </a:r>
            <a:r>
              <a:rPr lang="ru-RU" dirty="0" err="1"/>
              <a:t>Сръбската</a:t>
            </a:r>
            <a:r>
              <a:rPr lang="ru-RU" dirty="0"/>
              <a:t> православна </a:t>
            </a:r>
            <a:r>
              <a:rPr lang="ru-RU" dirty="0" err="1"/>
              <a:t>църква</a:t>
            </a:r>
            <a:r>
              <a:rPr lang="ru-RU" dirty="0"/>
              <a:t>, нападения над </a:t>
            </a:r>
            <a:r>
              <a:rPr lang="ru-RU" dirty="0" err="1"/>
              <a:t>православни</a:t>
            </a:r>
            <a:r>
              <a:rPr lang="ru-RU" dirty="0"/>
              <a:t>  </a:t>
            </a:r>
            <a:r>
              <a:rPr lang="ru-RU" dirty="0" err="1"/>
              <a:t>църкви</a:t>
            </a:r>
            <a:r>
              <a:rPr lang="ru-RU" dirty="0"/>
              <a:t>, </a:t>
            </a:r>
            <a:r>
              <a:rPr lang="ru-RU" dirty="0" err="1"/>
              <a:t>манастири</a:t>
            </a:r>
            <a:r>
              <a:rPr lang="ru-RU" dirty="0"/>
              <a:t> и </a:t>
            </a:r>
            <a:r>
              <a:rPr lang="ru-RU" dirty="0" err="1"/>
              <a:t>гробища</a:t>
            </a:r>
            <a:r>
              <a:rPr lang="ru-RU" dirty="0"/>
              <a:t>, незаконно </a:t>
            </a:r>
            <a:r>
              <a:rPr lang="ru-RU" dirty="0" err="1"/>
              <a:t>отнемане</a:t>
            </a:r>
            <a:r>
              <a:rPr lang="ru-RU" dirty="0"/>
              <a:t> и </a:t>
            </a:r>
            <a:r>
              <a:rPr lang="ru-RU" dirty="0" err="1"/>
              <a:t>присвояване</a:t>
            </a:r>
            <a:r>
              <a:rPr lang="ru-RU" dirty="0"/>
              <a:t> на имущество на </a:t>
            </a:r>
            <a:r>
              <a:rPr lang="ru-RU" dirty="0" err="1"/>
              <a:t>Сръбската</a:t>
            </a:r>
            <a:r>
              <a:rPr lang="ru-RU" dirty="0"/>
              <a:t> православна </a:t>
            </a:r>
            <a:r>
              <a:rPr lang="ru-RU" dirty="0" err="1"/>
              <a:t>църква</a:t>
            </a:r>
            <a:r>
              <a:rPr lang="ru-RU" dirty="0"/>
              <a:t> и пр.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C4E5E0-D4DC-4A37-8F0B-8E6EC0BA9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684"/>
            <a:ext cx="5828306" cy="627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79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88ADE-558E-4D46-9B9B-4B1B92A4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110" y="365125"/>
            <a:ext cx="5493689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16979C-815F-4D6D-8024-0F2754B9D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6246"/>
            <a:ext cx="4102873" cy="657175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От </a:t>
            </a:r>
            <a:r>
              <a:rPr lang="ru-RU" dirty="0" err="1"/>
              <a:t>идването</a:t>
            </a:r>
            <a:r>
              <a:rPr lang="ru-RU" dirty="0"/>
              <a:t> на </a:t>
            </a:r>
            <a:r>
              <a:rPr lang="ru-RU" dirty="0" err="1"/>
              <a:t>международните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в Косово и </a:t>
            </a:r>
            <a:r>
              <a:rPr lang="ru-RU" dirty="0" err="1"/>
              <a:t>Метохия</a:t>
            </a:r>
            <a:r>
              <a:rPr lang="ru-RU" dirty="0"/>
              <a:t>, в </a:t>
            </a:r>
            <a:r>
              <a:rPr lang="ru-RU" dirty="0" err="1"/>
              <a:t>присъствието</a:t>
            </a:r>
            <a:r>
              <a:rPr lang="ru-RU" dirty="0"/>
              <a:t> на УНМИК  и КФОР,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унищожени</a:t>
            </a:r>
            <a:r>
              <a:rPr lang="ru-RU" dirty="0"/>
              <a:t> 150 </a:t>
            </a:r>
            <a:r>
              <a:rPr lang="ru-RU" dirty="0" err="1"/>
              <a:t>църкви</a:t>
            </a:r>
            <a:r>
              <a:rPr lang="ru-RU" dirty="0"/>
              <a:t>, </a:t>
            </a:r>
            <a:r>
              <a:rPr lang="ru-RU" dirty="0" err="1"/>
              <a:t>манастири</a:t>
            </a:r>
            <a:r>
              <a:rPr lang="ru-RU" dirty="0"/>
              <a:t> и </a:t>
            </a:r>
            <a:r>
              <a:rPr lang="ru-RU" dirty="0" err="1"/>
              <a:t>гробища</a:t>
            </a:r>
            <a:r>
              <a:rPr lang="ru-RU" dirty="0"/>
              <a:t>, а </a:t>
            </a:r>
            <a:r>
              <a:rPr lang="ru-RU" dirty="0" err="1"/>
              <a:t>голям</a:t>
            </a:r>
            <a:r>
              <a:rPr lang="ru-RU" dirty="0"/>
              <a:t> </a:t>
            </a:r>
            <a:r>
              <a:rPr lang="ru-RU" dirty="0" err="1"/>
              <a:t>брой</a:t>
            </a:r>
            <a:r>
              <a:rPr lang="ru-RU" dirty="0"/>
              <a:t> </a:t>
            </a:r>
            <a:r>
              <a:rPr lang="ru-RU" dirty="0" err="1"/>
              <a:t>икони</a:t>
            </a:r>
            <a:r>
              <a:rPr lang="ru-RU" dirty="0"/>
              <a:t> и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реликви</a:t>
            </a:r>
            <a:r>
              <a:rPr lang="ru-RU" dirty="0"/>
              <a:t>, </a:t>
            </a:r>
            <a:r>
              <a:rPr lang="ru-RU" dirty="0" err="1"/>
              <a:t>ограбени</a:t>
            </a:r>
            <a:r>
              <a:rPr lang="ru-RU" dirty="0"/>
              <a:t> от </a:t>
            </a:r>
            <a:r>
              <a:rPr lang="ru-RU" dirty="0" err="1"/>
              <a:t>православни</a:t>
            </a:r>
            <a:r>
              <a:rPr lang="ru-RU" dirty="0"/>
              <a:t> </a:t>
            </a:r>
            <a:r>
              <a:rPr lang="ru-RU" dirty="0" err="1"/>
              <a:t>храмове</a:t>
            </a:r>
            <a:r>
              <a:rPr lang="ru-RU" dirty="0"/>
              <a:t>,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станали</a:t>
            </a:r>
            <a:r>
              <a:rPr lang="ru-RU" dirty="0"/>
              <a:t> предмет на </a:t>
            </a:r>
            <a:r>
              <a:rPr lang="ru-RU" dirty="0" err="1"/>
              <a:t>нелегална</a:t>
            </a:r>
            <a:r>
              <a:rPr lang="ru-RU" dirty="0"/>
              <a:t> </a:t>
            </a:r>
            <a:r>
              <a:rPr lang="ru-RU" dirty="0" err="1"/>
              <a:t>търговия</a:t>
            </a:r>
            <a:r>
              <a:rPr lang="ru-RU" dirty="0"/>
              <a:t>. Множество </a:t>
            </a:r>
            <a:r>
              <a:rPr lang="ru-RU" dirty="0" err="1"/>
              <a:t>регистри</a:t>
            </a:r>
            <a:r>
              <a:rPr lang="ru-RU" dirty="0"/>
              <a:t> с </a:t>
            </a:r>
            <a:r>
              <a:rPr lang="ru-RU" dirty="0" err="1"/>
              <a:t>кръщелни</a:t>
            </a:r>
            <a:r>
              <a:rPr lang="ru-RU" dirty="0"/>
              <a:t> </a:t>
            </a:r>
            <a:r>
              <a:rPr lang="ru-RU" dirty="0" err="1"/>
              <a:t>свидетелства</a:t>
            </a:r>
            <a:r>
              <a:rPr lang="ru-RU" dirty="0"/>
              <a:t>, </a:t>
            </a:r>
            <a:r>
              <a:rPr lang="ru-RU" dirty="0" err="1"/>
              <a:t>свидетелства</a:t>
            </a:r>
            <a:r>
              <a:rPr lang="ru-RU" dirty="0"/>
              <a:t> за брак и за </a:t>
            </a:r>
            <a:r>
              <a:rPr lang="ru-RU" dirty="0" err="1"/>
              <a:t>смърт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доказват</a:t>
            </a:r>
            <a:r>
              <a:rPr lang="ru-RU" dirty="0"/>
              <a:t> </a:t>
            </a:r>
            <a:r>
              <a:rPr lang="ru-RU" dirty="0" err="1"/>
              <a:t>вековното</a:t>
            </a:r>
            <a:r>
              <a:rPr lang="ru-RU" dirty="0"/>
              <a:t> </a:t>
            </a:r>
            <a:r>
              <a:rPr lang="ru-RU" dirty="0" err="1"/>
              <a:t>населяване</a:t>
            </a:r>
            <a:r>
              <a:rPr lang="ru-RU" dirty="0"/>
              <a:t> на Косово и </a:t>
            </a:r>
            <a:r>
              <a:rPr lang="ru-RU" dirty="0" err="1"/>
              <a:t>Метохия</a:t>
            </a:r>
            <a:r>
              <a:rPr lang="ru-RU" dirty="0"/>
              <a:t> от </a:t>
            </a:r>
            <a:r>
              <a:rPr lang="ru-RU" dirty="0" err="1"/>
              <a:t>сърби</a:t>
            </a:r>
            <a:r>
              <a:rPr lang="ru-RU" dirty="0"/>
              <a:t>,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изгорени</a:t>
            </a:r>
            <a:r>
              <a:rPr lang="ru-RU" dirty="0"/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80D8E8-7938-45EF-8C67-A61969E6D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45" y="286247"/>
            <a:ext cx="7132321" cy="60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9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9CBDF-097B-4E32-AE35-D514C98DA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74" y="365125"/>
            <a:ext cx="4683318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9D16AA-6E32-4A0B-BD36-33C14BFE8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5830" y="214685"/>
            <a:ext cx="5306170" cy="5962278"/>
          </a:xfrm>
        </p:spPr>
        <p:txBody>
          <a:bodyPr>
            <a:normAutofit fontScale="92500"/>
          </a:bodyPr>
          <a:lstStyle/>
          <a:p>
            <a:r>
              <a:rPr lang="ru-RU" dirty="0"/>
              <a:t>В </a:t>
            </a:r>
            <a:r>
              <a:rPr lang="ru-RU" dirty="0" err="1"/>
              <a:t>присъствието</a:t>
            </a:r>
            <a:r>
              <a:rPr lang="ru-RU" dirty="0"/>
              <a:t> на </a:t>
            </a:r>
            <a:r>
              <a:rPr lang="ru-RU" dirty="0" err="1"/>
              <a:t>международните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косовските</a:t>
            </a:r>
            <a:r>
              <a:rPr lang="ru-RU" dirty="0"/>
              <a:t> </a:t>
            </a:r>
            <a:r>
              <a:rPr lang="ru-RU" dirty="0" err="1"/>
              <a:t>албанци</a:t>
            </a:r>
            <a:r>
              <a:rPr lang="ru-RU" dirty="0"/>
              <a:t> </a:t>
            </a:r>
            <a:r>
              <a:rPr lang="ru-RU" dirty="0" err="1"/>
              <a:t>организират</a:t>
            </a:r>
            <a:r>
              <a:rPr lang="ru-RU" dirty="0"/>
              <a:t>  погром на 17 и 18 март 2004 година, при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унищожени</a:t>
            </a:r>
            <a:r>
              <a:rPr lang="ru-RU" dirty="0"/>
              <a:t> </a:t>
            </a:r>
            <a:r>
              <a:rPr lang="ru-RU" dirty="0" err="1"/>
              <a:t>тридесет</a:t>
            </a:r>
            <a:r>
              <a:rPr lang="ru-RU" dirty="0"/>
              <a:t> </a:t>
            </a:r>
            <a:r>
              <a:rPr lang="ru-RU" dirty="0" err="1"/>
              <a:t>сръбски</a:t>
            </a:r>
            <a:r>
              <a:rPr lang="ru-RU" dirty="0"/>
              <a:t> </a:t>
            </a:r>
            <a:r>
              <a:rPr lang="ru-RU" dirty="0" err="1"/>
              <a:t>православни</a:t>
            </a:r>
            <a:r>
              <a:rPr lang="ru-RU" dirty="0"/>
              <a:t> </a:t>
            </a:r>
            <a:r>
              <a:rPr lang="ru-RU" dirty="0" err="1"/>
              <a:t>църкви</a:t>
            </a:r>
            <a:r>
              <a:rPr lang="ru-RU" dirty="0"/>
              <a:t> и </a:t>
            </a:r>
            <a:r>
              <a:rPr lang="ru-RU" dirty="0" err="1"/>
              <a:t>манастири</a:t>
            </a:r>
            <a:r>
              <a:rPr lang="ru-RU" dirty="0"/>
              <a:t> и около </a:t>
            </a:r>
            <a:r>
              <a:rPr lang="ru-RU" dirty="0" err="1"/>
              <a:t>хиляда</a:t>
            </a:r>
            <a:r>
              <a:rPr lang="ru-RU" dirty="0"/>
              <a:t> </a:t>
            </a:r>
            <a:r>
              <a:rPr lang="ru-RU" dirty="0" err="1"/>
              <a:t>сръбски</a:t>
            </a:r>
            <a:r>
              <a:rPr lang="ru-RU" dirty="0"/>
              <a:t> </a:t>
            </a:r>
            <a:r>
              <a:rPr lang="ru-RU" dirty="0" err="1"/>
              <a:t>къщи</a:t>
            </a:r>
            <a:r>
              <a:rPr lang="ru-RU" dirty="0"/>
              <a:t>. </a:t>
            </a:r>
            <a:r>
              <a:rPr lang="ru-RU" dirty="0" err="1"/>
              <a:t>Докато</a:t>
            </a:r>
            <a:r>
              <a:rPr lang="ru-RU" dirty="0"/>
              <a:t>  </a:t>
            </a:r>
            <a:r>
              <a:rPr lang="ru-RU" dirty="0" err="1"/>
              <a:t>албанските</a:t>
            </a:r>
            <a:r>
              <a:rPr lang="ru-RU" dirty="0"/>
              <a:t> </a:t>
            </a:r>
            <a:r>
              <a:rPr lang="ru-RU" dirty="0" err="1"/>
              <a:t>екстремисти</a:t>
            </a:r>
            <a:r>
              <a:rPr lang="ru-RU" dirty="0"/>
              <a:t> </a:t>
            </a:r>
            <a:r>
              <a:rPr lang="ru-RU" dirty="0" err="1"/>
              <a:t>извършват</a:t>
            </a:r>
            <a:r>
              <a:rPr lang="ru-RU" dirty="0"/>
              <a:t> </a:t>
            </a:r>
            <a:r>
              <a:rPr lang="ru-RU" dirty="0" err="1"/>
              <a:t>организирано</a:t>
            </a:r>
            <a:r>
              <a:rPr lang="ru-RU" dirty="0"/>
              <a:t> насилие над </a:t>
            </a:r>
            <a:r>
              <a:rPr lang="ru-RU" dirty="0" err="1"/>
              <a:t>сърбите</a:t>
            </a:r>
            <a:r>
              <a:rPr lang="ru-RU" dirty="0"/>
              <a:t> и </a:t>
            </a:r>
            <a:r>
              <a:rPr lang="ru-RU" dirty="0" err="1"/>
              <a:t>сръбското</a:t>
            </a:r>
            <a:r>
              <a:rPr lang="ru-RU" dirty="0"/>
              <a:t> имущество в Косово и </a:t>
            </a:r>
            <a:r>
              <a:rPr lang="ru-RU" dirty="0" err="1"/>
              <a:t>Метохия</a:t>
            </a:r>
            <a:r>
              <a:rPr lang="ru-RU" dirty="0"/>
              <a:t>, </a:t>
            </a:r>
            <a:r>
              <a:rPr lang="ru-RU" dirty="0" err="1"/>
              <a:t>силите</a:t>
            </a:r>
            <a:r>
              <a:rPr lang="ru-RU" dirty="0"/>
              <a:t> на КФОР спокойно </a:t>
            </a:r>
            <a:r>
              <a:rPr lang="ru-RU" dirty="0" err="1"/>
              <a:t>наблюдават</a:t>
            </a:r>
            <a:r>
              <a:rPr lang="ru-RU" dirty="0"/>
              <a:t> </a:t>
            </a:r>
            <a:r>
              <a:rPr lang="ru-RU" dirty="0" err="1"/>
              <a:t>техните</a:t>
            </a:r>
            <a:r>
              <a:rPr lang="ru-RU" dirty="0"/>
              <a:t> действия, а </a:t>
            </a:r>
            <a:r>
              <a:rPr lang="ru-RU" dirty="0" err="1"/>
              <a:t>някои</a:t>
            </a:r>
            <a:r>
              <a:rPr lang="ru-RU" dirty="0"/>
              <a:t> от </a:t>
            </a:r>
            <a:r>
              <a:rPr lang="ru-RU" dirty="0" err="1"/>
              <a:t>съответните</a:t>
            </a:r>
            <a:r>
              <a:rPr lang="ru-RU" dirty="0"/>
              <a:t> лица даже </a:t>
            </a:r>
            <a:r>
              <a:rPr lang="ru-RU" dirty="0" err="1"/>
              <a:t>са</a:t>
            </a:r>
            <a:r>
              <a:rPr lang="ru-RU" dirty="0"/>
              <a:t> се снимали пред </a:t>
            </a:r>
            <a:r>
              <a:rPr lang="ru-RU" dirty="0" err="1"/>
              <a:t>горящи</a:t>
            </a:r>
            <a:r>
              <a:rPr lang="ru-RU" dirty="0"/>
              <a:t> </a:t>
            </a:r>
            <a:r>
              <a:rPr lang="ru-RU" dirty="0" err="1"/>
              <a:t>обекти</a:t>
            </a:r>
            <a:r>
              <a:rPr lang="ru-RU" dirty="0"/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D49E97-C870-4D15-97CB-49376877C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150"/>
            <a:ext cx="6941489" cy="56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8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0CBB7-768F-43DF-8FBE-61582007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#NATO soldiers taking a group photo in front of a burning Serbian house in #Kosovo.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5B6B61-4C65-43D7-9793-306EF8B49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48" y="1825625"/>
            <a:ext cx="7048860" cy="4667250"/>
          </a:xfrm>
        </p:spPr>
      </p:pic>
    </p:spTree>
    <p:extLst>
      <p:ext uri="{BB962C8B-B14F-4D97-AF65-F5344CB8AC3E}">
        <p14:creationId xmlns:p14="http://schemas.microsoft.com/office/powerpoint/2010/main" val="247507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52A53-7263-44D9-A5FF-A7CB6B30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9884" y="365125"/>
            <a:ext cx="3823915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BF527-E60B-43C7-9999-F72443741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500932"/>
            <a:ext cx="6096000" cy="635706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Манастирите</a:t>
            </a:r>
            <a:r>
              <a:rPr lang="ru-RU" dirty="0"/>
              <a:t> и </a:t>
            </a:r>
            <a:r>
              <a:rPr lang="ru-RU" dirty="0" err="1"/>
              <a:t>църквите</a:t>
            </a:r>
            <a:r>
              <a:rPr lang="ru-RU" dirty="0"/>
              <a:t> в Косово и </a:t>
            </a:r>
            <a:r>
              <a:rPr lang="ru-RU" dirty="0" err="1"/>
              <a:t>Метохия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най-</a:t>
            </a:r>
            <a:r>
              <a:rPr lang="ru-RU" dirty="0" err="1"/>
              <a:t>застрашените</a:t>
            </a:r>
            <a:r>
              <a:rPr lang="ru-RU" dirty="0"/>
              <a:t> сред   </a:t>
            </a:r>
            <a:r>
              <a:rPr lang="ru-RU" dirty="0" err="1"/>
              <a:t>културното</a:t>
            </a:r>
            <a:r>
              <a:rPr lang="ru-RU" dirty="0"/>
              <a:t> наследство в Европа. След </a:t>
            </a:r>
            <a:r>
              <a:rPr lang="ru-RU" dirty="0" err="1"/>
              <a:t>изгарянето</a:t>
            </a:r>
            <a:r>
              <a:rPr lang="ru-RU" dirty="0"/>
              <a:t> и </a:t>
            </a:r>
            <a:r>
              <a:rPr lang="ru-RU" dirty="0" err="1"/>
              <a:t>разрушаването</a:t>
            </a:r>
            <a:r>
              <a:rPr lang="ru-RU" dirty="0"/>
              <a:t> им </a:t>
            </a:r>
            <a:r>
              <a:rPr lang="ru-RU" dirty="0" err="1"/>
              <a:t>през</a:t>
            </a:r>
            <a:r>
              <a:rPr lang="ru-RU" dirty="0"/>
              <a:t> 1999 и 2004 година, в </a:t>
            </a:r>
            <a:r>
              <a:rPr lang="ru-RU" dirty="0" err="1"/>
              <a:t>последно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 те </a:t>
            </a:r>
            <a:r>
              <a:rPr lang="ru-RU" dirty="0" err="1"/>
              <a:t>са</a:t>
            </a:r>
            <a:r>
              <a:rPr lang="ru-RU" dirty="0"/>
              <a:t> предмет на </a:t>
            </a:r>
            <a:r>
              <a:rPr lang="ru-RU" dirty="0" err="1"/>
              <a:t>фалшификации</a:t>
            </a:r>
            <a:r>
              <a:rPr lang="ru-RU" dirty="0"/>
              <a:t> в </a:t>
            </a:r>
            <a:r>
              <a:rPr lang="ru-RU" dirty="0" err="1"/>
              <a:t>политиката</a:t>
            </a:r>
            <a:r>
              <a:rPr lang="ru-RU" dirty="0"/>
              <a:t>, </a:t>
            </a:r>
            <a:r>
              <a:rPr lang="ru-RU" dirty="0" err="1"/>
              <a:t>науката</a:t>
            </a:r>
            <a:r>
              <a:rPr lang="ru-RU" dirty="0"/>
              <a:t>, </a:t>
            </a:r>
            <a:r>
              <a:rPr lang="ru-RU" dirty="0" err="1"/>
              <a:t>образованието</a:t>
            </a:r>
            <a:r>
              <a:rPr lang="ru-RU" dirty="0"/>
              <a:t>, </a:t>
            </a:r>
            <a:r>
              <a:rPr lang="ru-RU" dirty="0" err="1"/>
              <a:t>средствата</a:t>
            </a:r>
            <a:r>
              <a:rPr lang="ru-RU" dirty="0"/>
              <a:t> за </a:t>
            </a:r>
            <a:r>
              <a:rPr lang="ru-RU" dirty="0" err="1"/>
              <a:t>масова</a:t>
            </a:r>
            <a:r>
              <a:rPr lang="ru-RU" dirty="0"/>
              <a:t> информация, туризма и пр.,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имат</a:t>
            </a:r>
            <a:r>
              <a:rPr lang="ru-RU" dirty="0"/>
              <a:t> за цел </a:t>
            </a:r>
            <a:r>
              <a:rPr lang="ru-RU" dirty="0" err="1"/>
              <a:t>тяхното</a:t>
            </a:r>
            <a:r>
              <a:rPr lang="ru-RU" dirty="0"/>
              <a:t> </a:t>
            </a:r>
            <a:r>
              <a:rPr lang="ru-RU" dirty="0" err="1"/>
              <a:t>отделяне</a:t>
            </a:r>
            <a:r>
              <a:rPr lang="ru-RU" dirty="0"/>
              <a:t> от </a:t>
            </a:r>
            <a:r>
              <a:rPr lang="ru-RU" dirty="0" err="1"/>
              <a:t>сръбското</a:t>
            </a:r>
            <a:r>
              <a:rPr lang="ru-RU" dirty="0"/>
              <a:t> </a:t>
            </a:r>
            <a:r>
              <a:rPr lang="ru-RU" dirty="0" err="1"/>
              <a:t>културно</a:t>
            </a:r>
            <a:r>
              <a:rPr lang="ru-RU" dirty="0"/>
              <a:t> наследство и </a:t>
            </a:r>
            <a:r>
              <a:rPr lang="ru-RU" dirty="0" err="1"/>
              <a:t>прехвърлянето</a:t>
            </a:r>
            <a:r>
              <a:rPr lang="ru-RU" dirty="0"/>
              <a:t> им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дарданско</a:t>
            </a:r>
            <a:r>
              <a:rPr lang="ru-RU" dirty="0"/>
              <a:t>, </a:t>
            </a:r>
            <a:r>
              <a:rPr lang="ru-RU" dirty="0" err="1"/>
              <a:t>илирийско</a:t>
            </a:r>
            <a:r>
              <a:rPr lang="ru-RU" dirty="0"/>
              <a:t>, </a:t>
            </a:r>
            <a:r>
              <a:rPr lang="ru-RU" dirty="0" err="1"/>
              <a:t>римокатолическо</a:t>
            </a:r>
            <a:r>
              <a:rPr lang="ru-RU" dirty="0"/>
              <a:t> или </a:t>
            </a:r>
            <a:r>
              <a:rPr lang="ru-RU" dirty="0" err="1"/>
              <a:t>албанско</a:t>
            </a:r>
            <a:r>
              <a:rPr lang="ru-RU" dirty="0"/>
              <a:t> наследство, с </a:t>
            </a:r>
            <a:r>
              <a:rPr lang="ru-RU" dirty="0" err="1"/>
              <a:t>крайна</a:t>
            </a:r>
            <a:r>
              <a:rPr lang="ru-RU" dirty="0"/>
              <a:t> цел </a:t>
            </a:r>
            <a:r>
              <a:rPr lang="ru-RU" dirty="0" err="1"/>
              <a:t>присъединяването</a:t>
            </a:r>
            <a:r>
              <a:rPr lang="ru-RU" dirty="0"/>
              <a:t> им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албанското</a:t>
            </a:r>
            <a:r>
              <a:rPr lang="ru-RU" dirty="0"/>
              <a:t> </a:t>
            </a:r>
            <a:r>
              <a:rPr lang="ru-RU" dirty="0" err="1"/>
              <a:t>културно</a:t>
            </a:r>
            <a:r>
              <a:rPr lang="ru-RU" dirty="0"/>
              <a:t> наследство. С </a:t>
            </a:r>
            <a:r>
              <a:rPr lang="ru-RU" dirty="0" err="1"/>
              <a:t>прекрояването</a:t>
            </a:r>
            <a:r>
              <a:rPr lang="ru-RU" dirty="0"/>
              <a:t> на </a:t>
            </a:r>
            <a:r>
              <a:rPr lang="ru-RU" dirty="0" err="1"/>
              <a:t>историята</a:t>
            </a:r>
            <a:r>
              <a:rPr lang="ru-RU" dirty="0"/>
              <a:t> и с </a:t>
            </a:r>
            <a:r>
              <a:rPr lang="ru-RU" dirty="0" err="1"/>
              <a:t>пропагандата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извършват</a:t>
            </a:r>
            <a:r>
              <a:rPr lang="ru-RU" dirty="0"/>
              <a:t>,  </a:t>
            </a:r>
            <a:r>
              <a:rPr lang="ru-RU" dirty="0" err="1"/>
              <a:t>албанците</a:t>
            </a:r>
            <a:r>
              <a:rPr lang="ru-RU" dirty="0"/>
              <a:t> </a:t>
            </a:r>
            <a:r>
              <a:rPr lang="ru-RU" dirty="0" err="1"/>
              <a:t>искат</a:t>
            </a:r>
            <a:r>
              <a:rPr lang="ru-RU" dirty="0"/>
              <a:t> да убедят Европа и </a:t>
            </a:r>
            <a:r>
              <a:rPr lang="ru-RU" dirty="0" err="1"/>
              <a:t>целия</a:t>
            </a:r>
            <a:r>
              <a:rPr lang="ru-RU" dirty="0"/>
              <a:t> свят, че те уж </a:t>
            </a:r>
            <a:r>
              <a:rPr lang="ru-RU" dirty="0" err="1"/>
              <a:t>са</a:t>
            </a:r>
            <a:r>
              <a:rPr lang="ru-RU" dirty="0"/>
              <a:t> автохтонен народ, </a:t>
            </a:r>
            <a:r>
              <a:rPr lang="ru-RU" dirty="0" err="1"/>
              <a:t>който</a:t>
            </a:r>
            <a:r>
              <a:rPr lang="ru-RU" dirty="0"/>
              <a:t> е </a:t>
            </a:r>
            <a:r>
              <a:rPr lang="ru-RU" dirty="0" err="1"/>
              <a:t>живял</a:t>
            </a:r>
            <a:r>
              <a:rPr lang="ru-RU" dirty="0"/>
              <a:t> с </a:t>
            </a:r>
            <a:r>
              <a:rPr lang="ru-RU" dirty="0" err="1"/>
              <a:t>векове</a:t>
            </a:r>
            <a:r>
              <a:rPr lang="ru-RU" dirty="0"/>
              <a:t> на </a:t>
            </a:r>
            <a:r>
              <a:rPr lang="ru-RU" dirty="0" err="1"/>
              <a:t>тези</a:t>
            </a:r>
            <a:r>
              <a:rPr lang="ru-RU" dirty="0"/>
              <a:t> </a:t>
            </a:r>
            <a:r>
              <a:rPr lang="ru-RU" dirty="0" err="1"/>
              <a:t>територии</a:t>
            </a:r>
            <a:r>
              <a:rPr lang="ru-RU" dirty="0"/>
              <a:t>. </a:t>
            </a:r>
            <a:endParaRPr lang="sr-Latn-RS" dirty="0"/>
          </a:p>
          <a:p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спомена</a:t>
            </a:r>
            <a:r>
              <a:rPr lang="ru-RU" dirty="0"/>
              <a:t> факта, че в Косово и </a:t>
            </a:r>
            <a:r>
              <a:rPr lang="ru-RU" dirty="0" err="1"/>
              <a:t>Метохия</a:t>
            </a:r>
            <a:r>
              <a:rPr lang="ru-RU" dirty="0"/>
              <a:t> се </a:t>
            </a:r>
            <a:r>
              <a:rPr lang="ru-RU" dirty="0" err="1"/>
              <a:t>намират</a:t>
            </a:r>
            <a:r>
              <a:rPr lang="ru-RU" dirty="0"/>
              <a:t> 1.300 </a:t>
            </a:r>
            <a:r>
              <a:rPr lang="ru-RU" dirty="0" err="1"/>
              <a:t>православни</a:t>
            </a:r>
            <a:r>
              <a:rPr lang="ru-RU" dirty="0"/>
              <a:t> </a:t>
            </a:r>
            <a:r>
              <a:rPr lang="ru-RU" dirty="0" err="1"/>
              <a:t>сръбски</a:t>
            </a:r>
            <a:r>
              <a:rPr lang="ru-RU" dirty="0"/>
              <a:t> </a:t>
            </a:r>
            <a:r>
              <a:rPr lang="ru-RU" dirty="0" err="1"/>
              <a:t>църкви</a:t>
            </a:r>
            <a:r>
              <a:rPr lang="ru-RU" dirty="0"/>
              <a:t> и </a:t>
            </a:r>
            <a:r>
              <a:rPr lang="ru-RU" dirty="0" err="1"/>
              <a:t>манастири</a:t>
            </a:r>
            <a:r>
              <a:rPr lang="ru-RU" dirty="0"/>
              <a:t>, а </a:t>
            </a:r>
            <a:r>
              <a:rPr lang="ru-RU" dirty="0" err="1"/>
              <a:t>също</a:t>
            </a:r>
            <a:r>
              <a:rPr lang="ru-RU" dirty="0"/>
              <a:t> и останки от около 700 </a:t>
            </a:r>
            <a:r>
              <a:rPr lang="ru-RU" dirty="0" err="1"/>
              <a:t>църкви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много от </a:t>
            </a:r>
            <a:r>
              <a:rPr lang="ru-RU" dirty="0" err="1"/>
              <a:t>тях</a:t>
            </a:r>
            <a:r>
              <a:rPr lang="ru-RU" dirty="0"/>
              <a:t> </a:t>
            </a:r>
            <a:r>
              <a:rPr lang="ru-RU" dirty="0" err="1"/>
              <a:t>датират</a:t>
            </a:r>
            <a:r>
              <a:rPr lang="ru-RU" dirty="0"/>
              <a:t> от периода между 13-ти и 17-ти век.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972373-D998-41DF-9E0B-EAC8B3E62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99" y="230587"/>
            <a:ext cx="5168348" cy="635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07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1626</Words>
  <Application>Microsoft Office PowerPoint</Application>
  <PresentationFormat>Широкоэкранный</PresentationFormat>
  <Paragraphs>36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#NATO soldiers taking a group photo in front of a burning Serbian house in #Kosovo. </vt:lpstr>
      <vt:lpstr>Презентация PowerPoint</vt:lpstr>
      <vt:lpstr>Презентация PowerPoint</vt:lpstr>
      <vt:lpstr>На 18 март 2004 година албанците внасят в Богородица Левишка бурета с бензин и автомобилни гуми и я изгарят. Така унищожават безценни фрески. </vt:lpstr>
      <vt:lpstr>В края на миналата година нелегалните косовски власти влизат в имота на сръбската църква от 14 век в село Горни Винарци в община Косовска Митровица, под предлог, че уж започвали реставрация на този храм. Междувременно църквата е включена под името „католическа църква в Горен Винарац“ в списък с „паметници под защитата на  Министерството на културата в Косово“.</vt:lpstr>
      <vt:lpstr>След това завземат около 5 декара земя, върху която се намират основите на манастир и църквата „Богородица Хвостанска“ от шести век в община Изток в Косово и Метохия, и слагат там табло с известие на албански език, че това са  основите на римокатолическа църква. </vt:lpstr>
      <vt:lpstr>През миналата година албанецът Никола Джуфка, който се представя за  православен свещеник, обяви, че е отслужил първата литургия на албански  език в сръбската църква „Свети архангел Михаил“ в Подуево, село Ракиница. </vt:lpstr>
      <vt:lpstr>Също през миналата година косовската полиция депортира от Косово и Метохия игумена на манастира Девине воде в община Звечан, протосингел  Фотий, без никакви обяснения. </vt:lpstr>
      <vt:lpstr>В същото време властите в Прищина прекопаха с багер старото сръбско гробище недалеч от църквата „Свети Димитър“ в северна Косовска  Митровица, където починалите са погребвани от края на 19 век до 60-те години на миналия век, като в разкопаното се показваха и костите на покойниците. </vt:lpstr>
      <vt:lpstr>Това са само някои от примерите на насилие, което се упражнява непрекъснато  върху Сръбската православна църква на територията на Косово и Метохия, и въпреки че тази територия  продължава да е под опеката на международните сили, те не реагират на насилието. </vt:lpstr>
      <vt:lpstr>Презентация PowerPoint</vt:lpstr>
      <vt:lpstr>Презентация PowerPoint</vt:lpstr>
      <vt:lpstr>Презентация PowerPoint</vt:lpstr>
      <vt:lpstr>  Благодаря за вниманието!      www.geostrategy.rs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Драгана Трифковић</dc:creator>
  <cp:lastModifiedBy>Драгана Трифковић</cp:lastModifiedBy>
  <cp:revision>10</cp:revision>
  <dcterms:created xsi:type="dcterms:W3CDTF">2024-08-25T20:18:58Z</dcterms:created>
  <dcterms:modified xsi:type="dcterms:W3CDTF">2024-08-25T21:51:48Z</dcterms:modified>
</cp:coreProperties>
</file>